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256" r:id="rId3"/>
    <p:sldId id="257" r:id="rId4"/>
    <p:sldId id="277" r:id="rId6"/>
    <p:sldId id="278" r:id="rId7"/>
    <p:sldId id="260" r:id="rId8"/>
    <p:sldId id="261" r:id="rId9"/>
    <p:sldId id="279" r:id="rId10"/>
    <p:sldId id="280" r:id="rId11"/>
    <p:sldId id="281" r:id="rId12"/>
    <p:sldId id="265" r:id="rId13"/>
    <p:sldId id="266" r:id="rId14"/>
    <p:sldId id="282" r:id="rId15"/>
    <p:sldId id="283" r:id="rId16"/>
    <p:sldId id="268" r:id="rId17"/>
    <p:sldId id="284" r:id="rId18"/>
    <p:sldId id="285" r:id="rId19"/>
    <p:sldId id="270" r:id="rId20"/>
    <p:sldId id="286" r:id="rId21"/>
    <p:sldId id="287" r:id="rId22"/>
    <p:sldId id="288" r:id="rId23"/>
    <p:sldId id="289" r:id="rId24"/>
    <p:sldId id="290" r:id="rId25"/>
    <p:sldId id="291" r:id="rId26"/>
    <p:sldId id="292" r:id="rId27"/>
    <p:sldId id="293" r:id="rId28"/>
    <p:sldId id="294" r:id="rId29"/>
    <p:sldId id="300" r:id="rId30"/>
    <p:sldId id="295" r:id="rId31"/>
    <p:sldId id="297" r:id="rId32"/>
    <p:sldId id="296" r:id="rId33"/>
    <p:sldId id="298" r:id="rId34"/>
    <p:sldId id="299" r:id="rId35"/>
  </p:sldIdLst>
  <p:sldSz cx="12192000" cy="6858000"/>
  <p:notesSz cx="6858000" cy="9144000"/>
  <p:defaultTextStyle>
    <a:defPPr>
      <a:defRPr lang="en-US"/>
    </a:defPPr>
    <a:lvl1pPr marL="0" lvl="0" indent="0" algn="l" defTabSz="4572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vl6pPr marL="2286000" lvl="5" indent="0" algn="l" defTabSz="4572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6pPr>
    <a:lvl7pPr marL="2743200" lvl="6" indent="0" algn="l" defTabSz="4572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7pPr>
    <a:lvl8pPr marL="3200400" lvl="7" indent="0" algn="l" defTabSz="4572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8pPr>
    <a:lvl9pPr marL="3657600" lvl="8" indent="0" algn="l" defTabSz="4572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076"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7393B"/>
    <a:srgbClr val="D8CBB3"/>
    <a:srgbClr val="D7CBB5"/>
    <a:srgbClr val="DFE0E2"/>
    <a:srgbClr val="CECECE"/>
    <a:srgbClr val="11111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76492"/>
  </p:normalViewPr>
  <p:slideViewPr>
    <p:cSldViewPr showGuides="1">
      <p:cViewPr varScale="1">
        <p:scale>
          <a:sx n="63" d="100"/>
          <a:sy n="63" d="100"/>
        </p:scale>
        <p:origin x="1354" y="53"/>
      </p:cViewPr>
      <p:guideLst>
        <p:guide orient="horz" pos="2076"/>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8" Type="http://schemas.openxmlformats.org/officeDocument/2006/relationships/tableStyles" Target="tableStyles.xml"/><Relationship Id="rId37" Type="http://schemas.openxmlformats.org/officeDocument/2006/relationships/viewProps" Target="viewProps.xml"/><Relationship Id="rId36" Type="http://schemas.openxmlformats.org/officeDocument/2006/relationships/presProps" Target="presProps.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MY" sz="1200" b="0" i="0" u="none" strike="noStrike" kern="1200" cap="none" spc="0" normalizeH="0" baseline="0" noProof="0">
              <a:ln>
                <a:noFill/>
              </a:ln>
              <a:solidFill>
                <a:schemeClr val="tx1"/>
              </a:solidFill>
              <a:effectLst/>
              <a:uLnTx/>
              <a:uFillTx/>
              <a:latin typeface="+mn-lt"/>
              <a:ea typeface="+mn-ea"/>
              <a:cs typeface="+mn-cs"/>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marL="0" marR="0" lvl="0" indent="0" algn="r" defTabSz="457200" rtl="0" eaLnBrk="1" fontAlgn="auto" latinLnBrk="0" hangingPunct="1">
              <a:lnSpc>
                <a:spcPct val="100000"/>
              </a:lnSpc>
              <a:spcBef>
                <a:spcPts val="0"/>
              </a:spcBef>
              <a:spcAft>
                <a:spcPts val="0"/>
              </a:spcAft>
              <a:buClrTx/>
              <a:buSzTx/>
              <a:buFontTx/>
              <a:buNone/>
              <a:defRPr/>
            </a:pPr>
            <a:fld id="{71C97C7C-CEC3-49B5-AE79-362F2E540F70}" type="datetimeFigureOut">
              <a:rPr kumimoji="0" lang="en-MY" sz="1200" b="0" i="0" u="none" strike="noStrike" kern="1200" cap="none" spc="0" normalizeH="0" baseline="0" noProof="0">
                <a:ln>
                  <a:noFill/>
                </a:ln>
                <a:solidFill>
                  <a:schemeClr val="tx1"/>
                </a:solidFill>
                <a:effectLst/>
                <a:uLnTx/>
                <a:uFillTx/>
                <a:latin typeface="+mn-lt"/>
                <a:ea typeface="+mn-ea"/>
                <a:cs typeface="+mn-cs"/>
              </a:rPr>
            </a:fld>
            <a:endParaRPr kumimoji="0" lang="en-MY" sz="1200" b="0" i="0" u="none" strike="noStrike" kern="1200" cap="none" spc="0" normalizeH="0" baseline="0" noProof="0">
              <a:ln>
                <a:noFill/>
              </a:ln>
              <a:solidFill>
                <a:schemeClr val="tx1"/>
              </a:solidFill>
              <a:effectLst/>
              <a:uLnTx/>
              <a:uFillTx/>
              <a:latin typeface="+mn-lt"/>
              <a:ea typeface="+mn-ea"/>
              <a:cs typeface="+mn-cs"/>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en-MY"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Edit Master text styles</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Second level</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Third level</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Fourth level</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Fifth level</a:t>
            </a:r>
            <a:endParaRPr kumimoji="0" lang="en-MY"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6" name="Footer Placeholder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MY" sz="1200" b="0" i="0" u="none" strike="noStrike" kern="1200" cap="none" spc="0" normalizeH="0" baseline="0" noProof="0">
              <a:ln>
                <a:noFill/>
              </a:ln>
              <a:solidFill>
                <a:schemeClr val="tx1"/>
              </a:solidFill>
              <a:effectLst/>
              <a:uLnTx/>
              <a:uFillTx/>
              <a:latin typeface="+mn-lt"/>
              <a:ea typeface="+mn-ea"/>
              <a:cs typeface="+mn-cs"/>
            </a:endParaRPr>
          </a:p>
        </p:txBody>
      </p:sp>
      <p:sp>
        <p:nvSpPr>
          <p:cNvPr id="7" name="Slide Number Placeholder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marL="0" marR="0" lvl="0" indent="0" algn="r" defTabSz="457200" rtl="0" eaLnBrk="1" fontAlgn="auto" latinLnBrk="0" hangingPunct="1">
              <a:lnSpc>
                <a:spcPct val="100000"/>
              </a:lnSpc>
              <a:spcBef>
                <a:spcPts val="0"/>
              </a:spcBef>
              <a:spcAft>
                <a:spcPts val="0"/>
              </a:spcAft>
              <a:buClrTx/>
              <a:buSzTx/>
              <a:buFontTx/>
              <a:buNone/>
              <a:defRPr/>
            </a:pPr>
            <a:fld id="{0E691AD8-06EF-4C94-99C4-536B7880D910}" type="slidenum">
              <a:rPr kumimoji="0" lang="en-MY" sz="1200" b="0" i="0" u="none" strike="noStrike" kern="1200" cap="none" spc="0" normalizeH="0" baseline="0" noProof="0">
                <a:ln>
                  <a:noFill/>
                </a:ln>
                <a:solidFill>
                  <a:schemeClr val="tx1"/>
                </a:solidFill>
                <a:effectLst/>
                <a:uLnTx/>
                <a:uFillTx/>
                <a:latin typeface="+mn-lt"/>
                <a:ea typeface="+mn-ea"/>
                <a:cs typeface="+mn-cs"/>
              </a:rPr>
            </a:fld>
            <a:endParaRPr kumimoji="0" lang="en-MY" sz="1200" b="0" i="0" u="none" strike="noStrike" kern="1200" cap="none" spc="0" normalizeH="0" baseline="0" noProof="0">
              <a:ln>
                <a:noFill/>
              </a:ln>
              <a:solidFill>
                <a:schemeClr val="tx1"/>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Slide Image Placeholder 1"/>
          <p:cNvSpPr>
            <a:spLocks noGrp="1" noRot="1" noChangeAspect="1" noTextEdit="1"/>
          </p:cNvSpPr>
          <p:nvPr>
            <p:ph type="sldImg"/>
          </p:nvPr>
        </p:nvSpPr>
        <p:spPr>
          <a:ln>
            <a:solidFill>
              <a:srgbClr val="000000">
                <a:alpha val="100000"/>
              </a:srgbClr>
            </a:solidFill>
            <a:miter lim="800000"/>
          </a:ln>
        </p:spPr>
      </p:sp>
      <p:sp>
        <p:nvSpPr>
          <p:cNvPr id="5123"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r>
              <a:rPr lang="en-MY" altLang="en-US" dirty="0"/>
              <a:t>Kita semua memiliki atau pernah merasakan keraguan.</a:t>
            </a:r>
            <a:endParaRPr lang="en-MY" altLang="en-US" dirty="0"/>
          </a:p>
        </p:txBody>
      </p:sp>
      <p:sp>
        <p:nvSpPr>
          <p:cNvPr id="5124" name="Slide Number Placeholder 3"/>
          <p:cNvSpPr txBox="1">
            <a:spLocks noGrp="1"/>
          </p:cNvSpPr>
          <p:nvPr>
            <p:ph type="sldNum" sz="quarter"/>
          </p:nvPr>
        </p:nvSpPr>
        <p:spPr>
          <a:xfrm>
            <a:off x="3884613" y="8685213"/>
            <a:ext cx="2971800" cy="458787"/>
          </a:xfrm>
          <a:prstGeom prst="rect">
            <a:avLst/>
          </a:prstGeom>
          <a:noFill/>
          <a:ln w="9525">
            <a:noFill/>
          </a:ln>
        </p:spPr>
        <p:txBody>
          <a:bodyPr anchor="b" anchorCtr="0"/>
          <a:p>
            <a:pPr lvl="0" algn="r" eaLnBrk="1" hangingPunct="1"/>
            <a:fld id="{9A0DB2DC-4C9A-4742-B13C-FB6460FD3503}" type="slidenum">
              <a:rPr lang="en-MY" altLang="en-US" sz="1200" dirty="0"/>
            </a:fld>
            <a:endParaRPr lang="en-MY" altLang="en-US" sz="12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Slide Image Placeholder 1"/>
          <p:cNvSpPr>
            <a:spLocks noGrp="1" noRot="1" noChangeAspect="1" noTextEdit="1"/>
          </p:cNvSpPr>
          <p:nvPr>
            <p:ph type="sldImg"/>
          </p:nvPr>
        </p:nvSpPr>
        <p:spPr>
          <a:ln>
            <a:solidFill>
              <a:srgbClr val="000000">
                <a:alpha val="100000"/>
              </a:srgbClr>
            </a:solidFill>
            <a:miter lim="800000"/>
          </a:ln>
        </p:spPr>
      </p:sp>
      <p:sp>
        <p:nvSpPr>
          <p:cNvPr id="7171"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r>
              <a:rPr lang="en-MY" altLang="en-US" dirty="0"/>
              <a:t>Pertanyaannya, apakah ragu-ragu itu satu dosa?</a:t>
            </a:r>
            <a:endParaRPr lang="en-MY" altLang="en-US" dirty="0"/>
          </a:p>
        </p:txBody>
      </p:sp>
      <p:sp>
        <p:nvSpPr>
          <p:cNvPr id="7172" name="Slide Number Placeholder 3"/>
          <p:cNvSpPr txBox="1">
            <a:spLocks noGrp="1"/>
          </p:cNvSpPr>
          <p:nvPr>
            <p:ph type="sldNum" sz="quarter"/>
          </p:nvPr>
        </p:nvSpPr>
        <p:spPr>
          <a:xfrm>
            <a:off x="3884613" y="8685213"/>
            <a:ext cx="2971800" cy="458787"/>
          </a:xfrm>
          <a:prstGeom prst="rect">
            <a:avLst/>
          </a:prstGeom>
          <a:noFill/>
          <a:ln w="9525">
            <a:noFill/>
          </a:ln>
        </p:spPr>
        <p:txBody>
          <a:bodyPr anchor="b" anchorCtr="0"/>
          <a:p>
            <a:pPr lvl="0" algn="r" eaLnBrk="1" hangingPunct="1"/>
            <a:fld id="{9A0DB2DC-4C9A-4742-B13C-FB6460FD3503}" type="slidenum">
              <a:rPr lang="en-MY" altLang="en-US" sz="1200" dirty="0"/>
            </a:fld>
            <a:endParaRPr lang="en-MY" altLang="en-US" sz="1200"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Slide Image Placeholder 1"/>
          <p:cNvSpPr>
            <a:spLocks noGrp="1" noRot="1" noChangeAspect="1" noTextEdit="1"/>
          </p:cNvSpPr>
          <p:nvPr>
            <p:ph type="sldImg"/>
          </p:nvPr>
        </p:nvSpPr>
        <p:spPr>
          <a:ln>
            <a:solidFill>
              <a:srgbClr val="000000">
                <a:alpha val="100000"/>
              </a:srgbClr>
            </a:solidFill>
            <a:miter lim="800000"/>
          </a:ln>
        </p:spPr>
      </p:sp>
      <p:sp>
        <p:nvSpPr>
          <p:cNvPr id="9219"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r>
              <a:rPr lang="en-MY" altLang="en-US" dirty="0"/>
              <a:t>Ragu-ragu bukanlah dosa. Sebaliknya, keraguan dapat berguna untuk pertumbuhan rohani seseorang.</a:t>
            </a:r>
            <a:endParaRPr lang="en-MY" altLang="en-US" dirty="0"/>
          </a:p>
        </p:txBody>
      </p:sp>
      <p:sp>
        <p:nvSpPr>
          <p:cNvPr id="9220" name="Slide Number Placeholder 3"/>
          <p:cNvSpPr txBox="1">
            <a:spLocks noGrp="1"/>
          </p:cNvSpPr>
          <p:nvPr>
            <p:ph type="sldNum" sz="quarter"/>
          </p:nvPr>
        </p:nvSpPr>
        <p:spPr>
          <a:xfrm>
            <a:off x="3884613" y="8685213"/>
            <a:ext cx="2971800" cy="458787"/>
          </a:xfrm>
          <a:prstGeom prst="rect">
            <a:avLst/>
          </a:prstGeom>
          <a:noFill/>
          <a:ln w="9525">
            <a:noFill/>
          </a:ln>
        </p:spPr>
        <p:txBody>
          <a:bodyPr anchor="b" anchorCtr="0"/>
          <a:p>
            <a:pPr lvl="0" algn="r" eaLnBrk="1" hangingPunct="1"/>
            <a:fld id="{9A0DB2DC-4C9A-4742-B13C-FB6460FD3503}" type="slidenum">
              <a:rPr lang="en-MY" altLang="en-US" sz="1200" dirty="0"/>
            </a:fld>
            <a:endParaRPr lang="en-MY" altLang="en-US" sz="1200"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Slide Image Placeholder 1"/>
          <p:cNvSpPr>
            <a:spLocks noGrp="1" noRot="1" noChangeAspect="1" noTextEdit="1"/>
          </p:cNvSpPr>
          <p:nvPr>
            <p:ph type="sldImg"/>
          </p:nvPr>
        </p:nvSpPr>
        <p:spPr>
          <a:ln>
            <a:solidFill>
              <a:srgbClr val="000000">
                <a:alpha val="100000"/>
              </a:srgbClr>
            </a:solidFill>
            <a:miter lim="800000"/>
          </a:ln>
        </p:spPr>
      </p:sp>
      <p:sp>
        <p:nvSpPr>
          <p:cNvPr id="3" name="Notes Placeholder 2"/>
          <p:cNvSpPr>
            <a:spLocks noGrp="1"/>
          </p:cNvSpPr>
          <p:nvPr>
            <p:ph type="body" idx="1"/>
          </p:nvPr>
        </p:nvSpPr>
        <p:spPr/>
        <p:txBody>
          <a:bodyPr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MY" sz="1200" b="0" i="0" u="none" strike="noStrike" kern="1200" cap="none" spc="0" normalizeH="0" baseline="0" noProof="0" dirty="0" smtClean="0">
                <a:ln>
                  <a:noFill/>
                </a:ln>
                <a:solidFill>
                  <a:schemeClr val="tx1"/>
                </a:solidFill>
                <a:effectLst/>
                <a:uLnTx/>
                <a:uFillTx/>
                <a:latin typeface="+mn-lt"/>
                <a:ea typeface="+mn-ea"/>
                <a:cs typeface="+mn-cs"/>
              </a:rPr>
              <a:t>Ada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tiga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jenis</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keraguan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a:t>
            </a:r>
            <a:endParaRPr kumimoji="0" lang="en-MY" sz="1200" b="0" i="0" u="none" strike="noStrike" kern="1200" cap="none" spc="0" normalizeH="0" baseline="0" noProof="0" dirty="0" smtClean="0">
              <a:ln>
                <a:noFill/>
              </a:ln>
              <a:solidFill>
                <a:schemeClr val="tx1"/>
              </a:solidFill>
              <a:effectLst/>
              <a:uLnTx/>
              <a:uFillTx/>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a:defRPr/>
            </a:pP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Keraguan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Intelek</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Inilah</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keraguan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yang mana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sering</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terjadi</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bagi</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mereka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yang di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luar</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iman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Kristian.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Contoh</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pertanyaan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yang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ditanyakan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Apakah</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Alkitab</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itu</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Firman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Allah?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Apakah</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Yesus</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itu</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Tuhan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Apakah</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Dia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benar-benar</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bangkit</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dari</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kematian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a:t>
            </a:r>
            <a:endParaRPr kumimoji="0" lang="en-MY" sz="1200" b="0" i="0" u="none" strike="noStrike" kern="1200" cap="none" spc="0" normalizeH="0" baseline="0" noProof="0" dirty="0" smtClean="0">
              <a:ln>
                <a:noFill/>
              </a:ln>
              <a:solidFill>
                <a:schemeClr val="tx1"/>
              </a:solidFill>
              <a:effectLst/>
              <a:uLnTx/>
              <a:uFillTx/>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a:defRPr/>
            </a:pP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Keraguan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rohani</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Keraguan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jenis</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begini</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sering</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terjadi</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di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dalam</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gereja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Contoh</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pertanyaan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Apakah</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saya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seorang</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Kristian?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Apakah</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benar</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saya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sudah</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percaya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Kenapa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susah</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sekali</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berdoa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Kenapa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saya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merasa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tidak</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layak</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Kenapa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saya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merasa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bersalah</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terus</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a:t>
            </a:r>
            <a:endParaRPr kumimoji="0" lang="en-MY" sz="1200" b="0" i="0" u="none" strike="noStrike" kern="1200" cap="none" spc="0" normalizeH="0" baseline="0" noProof="0" dirty="0" smtClean="0">
              <a:ln>
                <a:noFill/>
              </a:ln>
              <a:solidFill>
                <a:schemeClr val="tx1"/>
              </a:solidFill>
              <a:effectLst/>
              <a:uLnTx/>
              <a:uFillTx/>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a:defRPr/>
            </a:pP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Keraguan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Circumstantial.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Ini</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adalah</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kategori</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yang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terbesar</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sebab</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ia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merangkumi</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pertanyaan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kenapa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di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dalam</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kehidupan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Contonya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Kenapa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anak</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saya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mati</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Kenapa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pernikahan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saya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hancur</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Kenapa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saya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tidak</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dapat</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mencari</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pasangan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Kenapa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kawan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saya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berbuat</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khianat</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endParaRPr kumimoji="0" lang="en-MY" sz="12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Inilah</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pertanyaan-pertanyaan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yang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sering</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kita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dengar</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dimana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iman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Alkitabiah</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bertembung</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dengan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kesusahan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tinggal</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di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dunia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yang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berdosa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ini</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a:t>
            </a:r>
            <a:endParaRPr kumimoji="0" lang="en-MY" sz="1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1268" name="Slide Number Placeholder 3"/>
          <p:cNvSpPr txBox="1">
            <a:spLocks noGrp="1"/>
          </p:cNvSpPr>
          <p:nvPr>
            <p:ph type="sldNum" sz="quarter"/>
          </p:nvPr>
        </p:nvSpPr>
        <p:spPr>
          <a:xfrm>
            <a:off x="3884613" y="8685213"/>
            <a:ext cx="2971800" cy="458787"/>
          </a:xfrm>
          <a:prstGeom prst="rect">
            <a:avLst/>
          </a:prstGeom>
          <a:noFill/>
          <a:ln w="9525">
            <a:noFill/>
          </a:ln>
        </p:spPr>
        <p:txBody>
          <a:bodyPr anchor="b" anchorCtr="0"/>
          <a:p>
            <a:pPr lvl="0" algn="r" eaLnBrk="1" hangingPunct="1"/>
            <a:fld id="{9A0DB2DC-4C9A-4742-B13C-FB6460FD3503}" type="slidenum">
              <a:rPr lang="en-MY" altLang="en-US" sz="1200" dirty="0"/>
            </a:fld>
            <a:endParaRPr lang="en-MY" altLang="en-US" sz="1200"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Slide Image Placeholder 1"/>
          <p:cNvSpPr>
            <a:spLocks noGrp="1" noRot="1" noChangeAspect="1" noTextEdit="1"/>
          </p:cNvSpPr>
          <p:nvPr>
            <p:ph type="sldImg"/>
          </p:nvPr>
        </p:nvSpPr>
        <p:spPr>
          <a:ln>
            <a:solidFill>
              <a:srgbClr val="000000">
                <a:alpha val="100000"/>
              </a:srgbClr>
            </a:solidFill>
            <a:miter lim="800000"/>
          </a:ln>
        </p:spPr>
      </p:sp>
      <p:sp>
        <p:nvSpPr>
          <p:cNvPr id="13315"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r>
              <a:rPr lang="en-MY" altLang="en-US" dirty="0"/>
              <a:t>Agar lebih faham, kita perlu memahami terlebih dahulu sifat alami dari keragu-raguan ini.</a:t>
            </a:r>
            <a:endParaRPr lang="en-MY" altLang="en-US" dirty="0"/>
          </a:p>
        </p:txBody>
      </p:sp>
      <p:sp>
        <p:nvSpPr>
          <p:cNvPr id="13316" name="Slide Number Placeholder 3"/>
          <p:cNvSpPr txBox="1">
            <a:spLocks noGrp="1"/>
          </p:cNvSpPr>
          <p:nvPr>
            <p:ph type="sldNum" sz="quarter"/>
          </p:nvPr>
        </p:nvSpPr>
        <p:spPr>
          <a:xfrm>
            <a:off x="3884613" y="8685213"/>
            <a:ext cx="2971800" cy="458787"/>
          </a:xfrm>
          <a:prstGeom prst="rect">
            <a:avLst/>
          </a:prstGeom>
          <a:noFill/>
          <a:ln w="9525">
            <a:noFill/>
          </a:ln>
        </p:spPr>
        <p:txBody>
          <a:bodyPr anchor="b" anchorCtr="0"/>
          <a:p>
            <a:pPr lvl="0" algn="r" eaLnBrk="1" hangingPunct="1"/>
            <a:fld id="{9A0DB2DC-4C9A-4742-B13C-FB6460FD3503}" type="slidenum">
              <a:rPr lang="en-MY" altLang="en-US" sz="1200" dirty="0"/>
            </a:fld>
            <a:endParaRPr lang="en-MY" altLang="en-US" sz="1200"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Slide Image Placeholder 1"/>
          <p:cNvSpPr>
            <a:spLocks noGrp="1" noRot="1" noChangeAspect="1" noTextEdit="1"/>
          </p:cNvSpPr>
          <p:nvPr>
            <p:ph type="sldImg"/>
          </p:nvPr>
        </p:nvSpPr>
        <p:spPr>
          <a:ln>
            <a:solidFill>
              <a:srgbClr val="000000">
                <a:alpha val="100000"/>
              </a:srgbClr>
            </a:solidFill>
            <a:miter lim="800000"/>
          </a:ln>
        </p:spPr>
      </p:sp>
      <p:sp>
        <p:nvSpPr>
          <p:cNvPr id="3" name="Notes Placeholder 2"/>
          <p:cNvSpPr>
            <a:spLocks noGrp="1"/>
          </p:cNvSpPr>
          <p:nvPr>
            <p:ph type="body" idx="1"/>
          </p:nvPr>
        </p:nvSpPr>
        <p:spPr/>
        <p:txBody>
          <a:bodyPr lIns="91440" tIns="45720" rIns="91440" bIns="45720" rtlCol="0"/>
          <a:lstStyle/>
          <a:p>
            <a:pPr marL="228600" marR="0" lvl="0" indent="-228600" algn="l" defTabSz="914400" rtl="0" eaLnBrk="1" fontAlgn="auto" latinLnBrk="0" hangingPunct="1">
              <a:lnSpc>
                <a:spcPct val="100000"/>
              </a:lnSpc>
              <a:spcBef>
                <a:spcPts val="0"/>
              </a:spcBef>
              <a:spcAft>
                <a:spcPts val="0"/>
              </a:spcAft>
              <a:buClrTx/>
              <a:buSzTx/>
              <a:buFontTx/>
              <a:buAutoNum type="arabicPeriod"/>
              <a:defRPr/>
            </a:pP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Banyak</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orang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berpikir</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keraguan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itu</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bertentangan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dengan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iman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tapi</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sebenarnya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tidak</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a:t>
            </a:r>
            <a:endParaRPr kumimoji="0" lang="en-MY" sz="12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MY" sz="1200" b="0" i="0" u="none" strike="noStrike" kern="1200" cap="none" spc="0" normalizeH="0" baseline="0" noProof="0" dirty="0" smtClean="0">
                <a:ln>
                  <a:noFill/>
                </a:ln>
                <a:solidFill>
                  <a:schemeClr val="tx1"/>
                </a:solidFill>
                <a:effectLst/>
                <a:uLnTx/>
                <a:uFillTx/>
                <a:latin typeface="+mn-lt"/>
                <a:ea typeface="+mn-ea"/>
                <a:cs typeface="+mn-cs"/>
              </a:rPr>
              <a:t>Yang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bertentangan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dengan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iman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adalah</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sifat</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tidak</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percaya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Tidak</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percaya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menunjuk</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kepada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perbuatan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kehendak</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untuk</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menolak</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untuk</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mempercayai</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sesuatu</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sementara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keraguan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menunjukkan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ketidak</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pastian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a:t>
            </a:r>
            <a:endParaRPr kumimoji="0" lang="en-MY" sz="1200" b="0" i="0" u="none" strike="noStrike" kern="1200" cap="none" spc="0" normalizeH="0" baseline="0" noProof="0" dirty="0">
              <a:ln>
                <a:noFill/>
              </a:ln>
              <a:solidFill>
                <a:schemeClr val="tx1"/>
              </a:solidFill>
              <a:effectLst/>
              <a:uLnTx/>
              <a:uFillTx/>
              <a:latin typeface="+mn-lt"/>
              <a:ea typeface="+mn-ea"/>
              <a:cs typeface="+mn-cs"/>
            </a:endParaRPr>
          </a:p>
        </p:txBody>
      </p:sp>
      <p:sp>
        <p:nvSpPr>
          <p:cNvPr id="15364" name="Slide Number Placeholder 3"/>
          <p:cNvSpPr txBox="1">
            <a:spLocks noGrp="1"/>
          </p:cNvSpPr>
          <p:nvPr>
            <p:ph type="sldNum" sz="quarter"/>
          </p:nvPr>
        </p:nvSpPr>
        <p:spPr>
          <a:xfrm>
            <a:off x="3884613" y="8685213"/>
            <a:ext cx="2971800" cy="458787"/>
          </a:xfrm>
          <a:prstGeom prst="rect">
            <a:avLst/>
          </a:prstGeom>
          <a:noFill/>
          <a:ln w="9525">
            <a:noFill/>
          </a:ln>
        </p:spPr>
        <p:txBody>
          <a:bodyPr anchor="b" anchorCtr="0"/>
          <a:p>
            <a:pPr lvl="0" algn="r" eaLnBrk="1" hangingPunct="1"/>
            <a:fld id="{9A0DB2DC-4C9A-4742-B13C-FB6460FD3503}" type="slidenum">
              <a:rPr lang="en-MY" altLang="en-US" sz="1200" dirty="0"/>
            </a:fld>
            <a:endParaRPr lang="en-MY" altLang="en-US" sz="1200"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Slide Image Placeholder 1"/>
          <p:cNvSpPr>
            <a:spLocks noGrp="1" noRot="1" noChangeAspect="1" noTextEdit="1"/>
          </p:cNvSpPr>
          <p:nvPr>
            <p:ph type="sldImg"/>
          </p:nvPr>
        </p:nvSpPr>
        <p:spPr>
          <a:ln>
            <a:solidFill>
              <a:srgbClr val="000000">
                <a:alpha val="100000"/>
              </a:srgbClr>
            </a:solidFill>
            <a:miter lim="800000"/>
          </a:ln>
        </p:spPr>
      </p:sp>
      <p:sp>
        <p:nvSpPr>
          <p:cNvPr id="17411"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r>
              <a:rPr lang="en-MY" altLang="en-US" dirty="0"/>
              <a:t>2. Banyak orang percaya bahawa ragu-ragu tidak dapat diampuni, tapi sebenarnya tidak begitu. </a:t>
            </a:r>
            <a:endParaRPr lang="en-MY" altLang="en-US" dirty="0"/>
          </a:p>
          <a:p>
            <a:pPr lvl="0" eaLnBrk="1" hangingPunct="1">
              <a:spcBef>
                <a:spcPct val="0"/>
              </a:spcBef>
            </a:pPr>
            <a:r>
              <a:rPr lang="en-MY" altLang="en-US" dirty="0"/>
              <a:t>Tuhan tidak akan menghakimi kita ketika kita mempersoalkan Dia.</a:t>
            </a:r>
            <a:endParaRPr lang="en-MY" altLang="en-US" dirty="0"/>
          </a:p>
          <a:p>
            <a:pPr lvl="0" eaLnBrk="1" hangingPunct="1">
              <a:spcBef>
                <a:spcPct val="0"/>
              </a:spcBef>
            </a:pPr>
            <a:r>
              <a:rPr lang="en-MY" altLang="en-US" dirty="0"/>
              <a:t>Kita dapat melihat Ayub dan Daud secara berulang-ulang mempersoalkan Tuhan, tapi mereka tidak dihakimi. Tuhan cukup berkuasa untuk mengawal keraguan dan persoalan-persoalan kita.</a:t>
            </a:r>
            <a:endParaRPr lang="en-MY" altLang="en-US" dirty="0"/>
          </a:p>
        </p:txBody>
      </p:sp>
      <p:sp>
        <p:nvSpPr>
          <p:cNvPr id="17412" name="Slide Number Placeholder 3"/>
          <p:cNvSpPr txBox="1">
            <a:spLocks noGrp="1"/>
          </p:cNvSpPr>
          <p:nvPr>
            <p:ph type="sldNum" sz="quarter"/>
          </p:nvPr>
        </p:nvSpPr>
        <p:spPr>
          <a:xfrm>
            <a:off x="3884613" y="8685213"/>
            <a:ext cx="2971800" cy="458787"/>
          </a:xfrm>
          <a:prstGeom prst="rect">
            <a:avLst/>
          </a:prstGeom>
          <a:noFill/>
          <a:ln w="9525">
            <a:noFill/>
          </a:ln>
        </p:spPr>
        <p:txBody>
          <a:bodyPr anchor="b" anchorCtr="0"/>
          <a:p>
            <a:pPr lvl="0" algn="r" eaLnBrk="1" hangingPunct="1"/>
            <a:fld id="{9A0DB2DC-4C9A-4742-B13C-FB6460FD3503}" type="slidenum">
              <a:rPr lang="en-MY" altLang="en-US" sz="1200" dirty="0"/>
            </a:fld>
            <a:endParaRPr lang="en-MY" altLang="en-US" sz="1200"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Slide Image Placeholder 1"/>
          <p:cNvSpPr>
            <a:spLocks noGrp="1" noRot="1" noChangeAspect="1" noTextEdit="1"/>
          </p:cNvSpPr>
          <p:nvPr>
            <p:ph type="sldImg"/>
          </p:nvPr>
        </p:nvSpPr>
        <p:spPr>
          <a:ln>
            <a:solidFill>
              <a:srgbClr val="000000">
                <a:alpha val="100000"/>
              </a:srgbClr>
            </a:solidFill>
            <a:miter lim="800000"/>
          </a:ln>
        </p:spPr>
      </p:sp>
      <p:sp>
        <p:nvSpPr>
          <p:cNvPr id="19459"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r>
              <a:rPr lang="en-MY" altLang="en-US" dirty="0"/>
              <a:t>3. Banyak orang berpikir bahawa mempersoalak Tuhan bermaksud kurangnya iman, tapi itu tidak benar. </a:t>
            </a:r>
            <a:endParaRPr lang="en-MY" altLang="en-US" dirty="0"/>
          </a:p>
          <a:p>
            <a:pPr lvl="0" eaLnBrk="1" hangingPunct="1">
              <a:spcBef>
                <a:spcPct val="0"/>
              </a:spcBef>
            </a:pPr>
            <a:r>
              <a:rPr lang="en-MY" altLang="en-US" dirty="0"/>
              <a:t>Mempersoalkan atau bergumul dengan Tuhan adalah satu tanda yang pasti bahawa kita benar-benar memiliki iman. Kalau kita tidak pernah begumul, iman kita tidak akan dapat bertumbuh.</a:t>
            </a:r>
            <a:endParaRPr lang="en-MY" altLang="en-US" dirty="0"/>
          </a:p>
        </p:txBody>
      </p:sp>
      <p:sp>
        <p:nvSpPr>
          <p:cNvPr id="19460" name="Slide Number Placeholder 3"/>
          <p:cNvSpPr txBox="1">
            <a:spLocks noGrp="1"/>
          </p:cNvSpPr>
          <p:nvPr>
            <p:ph type="sldNum" sz="quarter"/>
          </p:nvPr>
        </p:nvSpPr>
        <p:spPr>
          <a:xfrm>
            <a:off x="3884613" y="8685213"/>
            <a:ext cx="2971800" cy="458787"/>
          </a:xfrm>
          <a:prstGeom prst="rect">
            <a:avLst/>
          </a:prstGeom>
          <a:noFill/>
          <a:ln w="9525">
            <a:noFill/>
          </a:ln>
        </p:spPr>
        <p:txBody>
          <a:bodyPr anchor="b" anchorCtr="0"/>
          <a:p>
            <a:pPr lvl="0" algn="r" eaLnBrk="1" hangingPunct="1"/>
            <a:fld id="{9A0DB2DC-4C9A-4742-B13C-FB6460FD3503}" type="slidenum">
              <a:rPr lang="en-MY" altLang="en-US" sz="1200" dirty="0"/>
            </a:fld>
            <a:endParaRPr lang="en-MY" altLang="en-US" sz="1200"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Slide Image Placeholder 1"/>
          <p:cNvSpPr>
            <a:spLocks noGrp="1" noRot="1" noChangeAspect="1" noTextEdit="1"/>
          </p:cNvSpPr>
          <p:nvPr>
            <p:ph type="sldImg"/>
          </p:nvPr>
        </p:nvSpPr>
        <p:spPr>
          <a:ln>
            <a:solidFill>
              <a:srgbClr val="000000">
                <a:alpha val="100000"/>
              </a:srgbClr>
            </a:solidFill>
            <a:miter lim="800000"/>
          </a:ln>
        </p:spPr>
      </p:sp>
      <p:sp>
        <p:nvSpPr>
          <p:cNvPr id="21507"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r>
              <a:rPr lang="en-MY" altLang="en-US" dirty="0"/>
              <a:t>(Gambar Yohanes Pembaptis)</a:t>
            </a:r>
            <a:endParaRPr lang="en-MY" altLang="en-US" dirty="0"/>
          </a:p>
          <a:p>
            <a:pPr lvl="0" eaLnBrk="1" hangingPunct="1">
              <a:spcBef>
                <a:spcPct val="0"/>
              </a:spcBef>
            </a:pPr>
            <a:r>
              <a:rPr lang="en-MY" altLang="en-US" dirty="0"/>
              <a:t>Untuk melihat dari sisi Alkitabiah, mari kita perhatikan seorang yang ragu-ragu dengan Yesus.</a:t>
            </a:r>
            <a:endParaRPr lang="en-MY" altLang="en-US" dirty="0"/>
          </a:p>
        </p:txBody>
      </p:sp>
      <p:sp>
        <p:nvSpPr>
          <p:cNvPr id="21508" name="Slide Number Placeholder 3"/>
          <p:cNvSpPr txBox="1">
            <a:spLocks noGrp="1"/>
          </p:cNvSpPr>
          <p:nvPr>
            <p:ph type="sldNum" sz="quarter"/>
          </p:nvPr>
        </p:nvSpPr>
        <p:spPr>
          <a:xfrm>
            <a:off x="3884613" y="8685213"/>
            <a:ext cx="2971800" cy="458787"/>
          </a:xfrm>
          <a:prstGeom prst="rect">
            <a:avLst/>
          </a:prstGeom>
          <a:noFill/>
          <a:ln w="9525">
            <a:noFill/>
          </a:ln>
        </p:spPr>
        <p:txBody>
          <a:bodyPr anchor="b" anchorCtr="0"/>
          <a:p>
            <a:pPr lvl="0" algn="r" eaLnBrk="1" hangingPunct="1"/>
            <a:fld id="{9A0DB2DC-4C9A-4742-B13C-FB6460FD3503}" type="slidenum">
              <a:rPr lang="en-MY" altLang="en-US" sz="1200" dirty="0"/>
            </a:fld>
            <a:endParaRPr lang="en-MY" altLang="en-US" sz="1200"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4" name="Slide Image Placeholder 1"/>
          <p:cNvSpPr>
            <a:spLocks noGrp="1" noRot="1" noChangeAspect="1" noTextEdit="1"/>
          </p:cNvSpPr>
          <p:nvPr>
            <p:ph type="sldImg"/>
          </p:nvPr>
        </p:nvSpPr>
        <p:spPr>
          <a:ln>
            <a:solidFill>
              <a:srgbClr val="000000">
                <a:alpha val="100000"/>
              </a:srgbClr>
            </a:solidFill>
            <a:miter lim="800000"/>
          </a:ln>
        </p:spPr>
      </p:sp>
      <p:sp>
        <p:nvSpPr>
          <p:cNvPr id="23555"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r>
              <a:rPr lang="en-MY" altLang="en-US" dirty="0"/>
              <a:t>Keliru dan tertekan dengan pemenjaraannya, Yohanes mengirim pesan kepada Yeus dengan pertanyaan: “</a:t>
            </a:r>
            <a:r>
              <a:rPr lang="en-US" altLang="en-US" dirty="0"/>
              <a:t>Di dalam penjara Yohanes mendengar tentang pekerjaan Kristus, lalu menyuruh murid-muridnya bertanya kepada-Nya: "Engkaukah yang akan datang itu atau haruskah kami menantikan orang lain?“ (Mat. 11:2,3).</a:t>
            </a:r>
            <a:endParaRPr lang="en-MY" altLang="en-US" dirty="0"/>
          </a:p>
        </p:txBody>
      </p:sp>
      <p:sp>
        <p:nvSpPr>
          <p:cNvPr id="23556" name="Slide Number Placeholder 3"/>
          <p:cNvSpPr txBox="1">
            <a:spLocks noGrp="1"/>
          </p:cNvSpPr>
          <p:nvPr>
            <p:ph type="sldNum" sz="quarter"/>
          </p:nvPr>
        </p:nvSpPr>
        <p:spPr>
          <a:xfrm>
            <a:off x="3884613" y="8685213"/>
            <a:ext cx="2971800" cy="458787"/>
          </a:xfrm>
          <a:prstGeom prst="rect">
            <a:avLst/>
          </a:prstGeom>
          <a:noFill/>
          <a:ln w="9525">
            <a:noFill/>
          </a:ln>
        </p:spPr>
        <p:txBody>
          <a:bodyPr anchor="b" anchorCtr="0"/>
          <a:p>
            <a:pPr lvl="0" algn="r" eaLnBrk="1" hangingPunct="1"/>
            <a:fld id="{9A0DB2DC-4C9A-4742-B13C-FB6460FD3503}" type="slidenum">
              <a:rPr lang="en-MY" altLang="en-US" sz="1200" dirty="0"/>
            </a:fld>
            <a:endParaRPr lang="en-MY" altLang="en-US" sz="1200"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2" name="Slide Image Placeholder 1"/>
          <p:cNvSpPr>
            <a:spLocks noGrp="1" noRot="1" noChangeAspect="1" noTextEdit="1"/>
          </p:cNvSpPr>
          <p:nvPr>
            <p:ph type="sldImg"/>
          </p:nvPr>
        </p:nvSpPr>
        <p:spPr>
          <a:ln>
            <a:solidFill>
              <a:srgbClr val="000000">
                <a:alpha val="100000"/>
              </a:srgbClr>
            </a:solidFill>
            <a:miter lim="800000"/>
          </a:ln>
        </p:spPr>
      </p:sp>
      <p:sp>
        <p:nvSpPr>
          <p:cNvPr id="25603"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r>
              <a:rPr lang="en-MY" altLang="en-US" dirty="0"/>
              <a:t>Kalau kita merujuk kembali Yohanes 1:29, 34, kita dipastikan bahawa Yesus lah itu.</a:t>
            </a:r>
            <a:endParaRPr lang="en-MY" altLang="en-US" dirty="0"/>
          </a:p>
          <a:p>
            <a:pPr lvl="0" eaLnBrk="1" hangingPunct="1">
              <a:spcBef>
                <a:spcPct val="0"/>
              </a:spcBef>
            </a:pPr>
            <a:endParaRPr lang="en-MY" altLang="en-US" dirty="0"/>
          </a:p>
        </p:txBody>
      </p:sp>
      <p:sp>
        <p:nvSpPr>
          <p:cNvPr id="25604" name="Slide Number Placeholder 3"/>
          <p:cNvSpPr txBox="1">
            <a:spLocks noGrp="1"/>
          </p:cNvSpPr>
          <p:nvPr>
            <p:ph type="sldNum" sz="quarter"/>
          </p:nvPr>
        </p:nvSpPr>
        <p:spPr>
          <a:xfrm>
            <a:off x="3884613" y="8685213"/>
            <a:ext cx="2971800" cy="458787"/>
          </a:xfrm>
          <a:prstGeom prst="rect">
            <a:avLst/>
          </a:prstGeom>
          <a:noFill/>
          <a:ln w="9525">
            <a:noFill/>
          </a:ln>
        </p:spPr>
        <p:txBody>
          <a:bodyPr anchor="b" anchorCtr="0"/>
          <a:p>
            <a:pPr lvl="0" algn="r" eaLnBrk="1" hangingPunct="1"/>
            <a:fld id="{9A0DB2DC-4C9A-4742-B13C-FB6460FD3503}" type="slidenum">
              <a:rPr lang="en-MY" altLang="en-US" sz="1200" dirty="0"/>
            </a:fld>
            <a:endParaRPr lang="en-MY" altLang="en-US" sz="1200"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Slide Image Placeholder 1"/>
          <p:cNvSpPr>
            <a:spLocks noGrp="1" noRot="1" noChangeAspect="1" noTextEdit="1"/>
          </p:cNvSpPr>
          <p:nvPr>
            <p:ph type="sldImg"/>
          </p:nvPr>
        </p:nvSpPr>
        <p:spPr>
          <a:ln>
            <a:solidFill>
              <a:srgbClr val="000000">
                <a:alpha val="100000"/>
              </a:srgbClr>
            </a:solidFill>
            <a:miter lim="800000"/>
          </a:ln>
        </p:spPr>
      </p:sp>
      <p:sp>
        <p:nvSpPr>
          <p:cNvPr id="27651"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r>
              <a:rPr lang="en-MY" altLang="en-US" dirty="0"/>
              <a:t>Kalau kita merujuk kembali Yohanes 1:29, 34, kita dipastikan bahawa Yesus lah itu.</a:t>
            </a:r>
            <a:endParaRPr lang="en-MY" altLang="en-US" dirty="0"/>
          </a:p>
          <a:p>
            <a:pPr lvl="0" eaLnBrk="1" hangingPunct="1">
              <a:spcBef>
                <a:spcPct val="0"/>
              </a:spcBef>
            </a:pPr>
            <a:endParaRPr lang="en-MY" altLang="en-US" dirty="0"/>
          </a:p>
        </p:txBody>
      </p:sp>
      <p:sp>
        <p:nvSpPr>
          <p:cNvPr id="27652" name="Slide Number Placeholder 3"/>
          <p:cNvSpPr txBox="1">
            <a:spLocks noGrp="1"/>
          </p:cNvSpPr>
          <p:nvPr>
            <p:ph type="sldNum" sz="quarter"/>
          </p:nvPr>
        </p:nvSpPr>
        <p:spPr>
          <a:xfrm>
            <a:off x="3884613" y="8685213"/>
            <a:ext cx="2971800" cy="458787"/>
          </a:xfrm>
          <a:prstGeom prst="rect">
            <a:avLst/>
          </a:prstGeom>
          <a:noFill/>
          <a:ln w="9525">
            <a:noFill/>
          </a:ln>
        </p:spPr>
        <p:txBody>
          <a:bodyPr anchor="b" anchorCtr="0"/>
          <a:p>
            <a:pPr lvl="0" algn="r" eaLnBrk="1" hangingPunct="1"/>
            <a:fld id="{9A0DB2DC-4C9A-4742-B13C-FB6460FD3503}" type="slidenum">
              <a:rPr lang="en-MY" altLang="en-US" sz="1200" dirty="0"/>
            </a:fld>
            <a:endParaRPr lang="en-MY" altLang="en-US" sz="1200"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8" name="Slide Image Placeholder 1"/>
          <p:cNvSpPr>
            <a:spLocks noGrp="1" noRot="1" noChangeAspect="1" noTextEdit="1"/>
          </p:cNvSpPr>
          <p:nvPr>
            <p:ph type="sldImg"/>
          </p:nvPr>
        </p:nvSpPr>
        <p:spPr>
          <a:ln>
            <a:solidFill>
              <a:srgbClr val="000000">
                <a:alpha val="100000"/>
              </a:srgbClr>
            </a:solidFill>
            <a:miter lim="800000"/>
          </a:ln>
        </p:spPr>
      </p:sp>
      <p:sp>
        <p:nvSpPr>
          <p:cNvPr id="29699"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r>
              <a:rPr lang="en-MY" altLang="en-US" dirty="0"/>
              <a:t>Sudah tentu wajar ketika Yohanes merana di dalam penjara dan bahkan tidak ada jaminan/kepastian bahawa dia akan dilepaskan, dia mulai menjadi ragu.</a:t>
            </a:r>
            <a:endParaRPr lang="en-MY" altLang="en-US" dirty="0"/>
          </a:p>
          <a:p>
            <a:pPr lvl="0" eaLnBrk="1" hangingPunct="1">
              <a:spcBef>
                <a:spcPct val="0"/>
              </a:spcBef>
            </a:pPr>
            <a:r>
              <a:rPr lang="en-MY" altLang="en-US" dirty="0"/>
              <a:t>Sekurang-kurangnya dia tahu apa yang perlu ditanyakan: “Apakah Kamu yang dikirim dari Sorga, atau apak ada orang lain yang mahu menjadi Penyelamat kita?Apakah benar kamulah Mesias yang dijanjikan itu? </a:t>
            </a:r>
            <a:endParaRPr lang="en-MY" altLang="en-US" dirty="0"/>
          </a:p>
          <a:p>
            <a:pPr lvl="0" eaLnBrk="1" hangingPunct="1">
              <a:spcBef>
                <a:spcPct val="0"/>
              </a:spcBef>
            </a:pPr>
            <a:r>
              <a:rPr lang="en-MY" altLang="en-US" dirty="0"/>
              <a:t>Jawaban Yesus sangat edukatif. Dia tidak menegur Yohanes atau melemahkan dia. Dia hanya meberikan kepada Yohanes bukti bahwa dia perlu percaya. “Kembalilah” Yesus katakana kepada pembawa pesan, “dan katakana kepada Yohanes apa yang telah kamu lihat.”</a:t>
            </a:r>
            <a:endParaRPr lang="en-MY" altLang="en-US" dirty="0"/>
          </a:p>
        </p:txBody>
      </p:sp>
      <p:sp>
        <p:nvSpPr>
          <p:cNvPr id="29700" name="Slide Number Placeholder 3"/>
          <p:cNvSpPr txBox="1">
            <a:spLocks noGrp="1"/>
          </p:cNvSpPr>
          <p:nvPr>
            <p:ph type="sldNum" sz="quarter"/>
          </p:nvPr>
        </p:nvSpPr>
        <p:spPr>
          <a:xfrm>
            <a:off x="3884613" y="8685213"/>
            <a:ext cx="2971800" cy="458787"/>
          </a:xfrm>
          <a:prstGeom prst="rect">
            <a:avLst/>
          </a:prstGeom>
          <a:noFill/>
          <a:ln w="9525">
            <a:noFill/>
          </a:ln>
        </p:spPr>
        <p:txBody>
          <a:bodyPr anchor="b" anchorCtr="0"/>
          <a:p>
            <a:pPr lvl="0" algn="r" eaLnBrk="1" hangingPunct="1"/>
            <a:fld id="{9A0DB2DC-4C9A-4742-B13C-FB6460FD3503}" type="slidenum">
              <a:rPr lang="en-MY" altLang="en-US" sz="1200" dirty="0"/>
            </a:fld>
            <a:endParaRPr lang="en-MY" altLang="en-US" sz="1200"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6" name="Slide Image Placeholder 1"/>
          <p:cNvSpPr>
            <a:spLocks noGrp="1" noRot="1" noChangeAspect="1" noTextEdit="1"/>
          </p:cNvSpPr>
          <p:nvPr>
            <p:ph type="sldImg"/>
          </p:nvPr>
        </p:nvSpPr>
        <p:spPr>
          <a:ln>
            <a:solidFill>
              <a:srgbClr val="000000">
                <a:alpha val="100000"/>
              </a:srgbClr>
            </a:solidFill>
            <a:miter lim="800000"/>
          </a:ln>
        </p:spPr>
      </p:sp>
      <p:sp>
        <p:nvSpPr>
          <p:cNvPr id="31747"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r>
              <a:rPr lang="en-MY" altLang="en-US" dirty="0"/>
              <a:t>Kemudian Yesus menyebutkan 6 bukti:</a:t>
            </a:r>
            <a:endParaRPr lang="en-MY" altLang="en-US" dirty="0"/>
          </a:p>
          <a:p>
            <a:pPr lvl="0" eaLnBrk="1" hangingPunct="1">
              <a:spcBef>
                <a:spcPct val="0"/>
              </a:spcBef>
            </a:pPr>
            <a:endParaRPr lang="en-MY" altLang="en-US" dirty="0"/>
          </a:p>
          <a:p>
            <a:pPr lvl="0" eaLnBrk="1" hangingPunct="1">
              <a:spcBef>
                <a:spcPct val="0"/>
              </a:spcBef>
            </a:pPr>
            <a:r>
              <a:rPr lang="en-US" altLang="en-US" dirty="0"/>
              <a:t> orang buta melihat, orang lumpuh berjalan, orang kusta menjadi tahir, orang tuli mendengar, orang mati dibangkitkan dan kepada orang miskin diberitakan kabar baik.</a:t>
            </a:r>
            <a:endParaRPr lang="en-US" altLang="en-US" dirty="0"/>
          </a:p>
          <a:p>
            <a:pPr lvl="0" eaLnBrk="1" hangingPunct="1">
              <a:spcBef>
                <a:spcPct val="0"/>
              </a:spcBef>
            </a:pPr>
            <a:endParaRPr lang="en-US" altLang="en-US" dirty="0"/>
          </a:p>
          <a:p>
            <a:pPr lvl="0" eaLnBrk="1" hangingPunct="1">
              <a:spcBef>
                <a:spcPct val="0"/>
              </a:spcBef>
            </a:pPr>
            <a:r>
              <a:rPr lang="en-US" altLang="en-US" dirty="0"/>
              <a:t>Pada dasarnya, Yesus sedang berkata, “Kembali dan katakana kepada Yohanes bahwa di dalam namaKu, orang-orang yang tersakiti di dunia ini akan sepenuhnya diubahkan.”</a:t>
            </a:r>
            <a:endParaRPr lang="en-US" altLang="en-US" dirty="0"/>
          </a:p>
          <a:p>
            <a:pPr lvl="0" eaLnBrk="1" hangingPunct="1">
              <a:spcBef>
                <a:spcPct val="0"/>
              </a:spcBef>
            </a:pPr>
            <a:r>
              <a:rPr lang="en-US" altLang="en-US" dirty="0"/>
              <a:t>Ini sama sahaja Yesus mengatakan: “Yohanes boleh saja menjadi ragu kepadaKu, tap saya tidak meragu dia. Dia masih umatku. Dia masih rakan sepelayananku. Saya masih percaya akan Dia.”</a:t>
            </a:r>
            <a:endParaRPr lang="en-US" altLang="en-US" dirty="0"/>
          </a:p>
          <a:p>
            <a:pPr lvl="0" eaLnBrk="1" hangingPunct="1">
              <a:spcBef>
                <a:spcPct val="0"/>
              </a:spcBef>
            </a:pPr>
            <a:r>
              <a:rPr lang="en-US" altLang="en-US" dirty="0"/>
              <a:t>Yesus mengetahui bahwa jauh di dalam keraguan Yohanes pembaptis adalah iman yang sejati. </a:t>
            </a:r>
            <a:endParaRPr lang="en-MY" altLang="en-US" dirty="0"/>
          </a:p>
        </p:txBody>
      </p:sp>
      <p:sp>
        <p:nvSpPr>
          <p:cNvPr id="31748" name="Slide Number Placeholder 3"/>
          <p:cNvSpPr txBox="1">
            <a:spLocks noGrp="1"/>
          </p:cNvSpPr>
          <p:nvPr>
            <p:ph type="sldNum" sz="quarter"/>
          </p:nvPr>
        </p:nvSpPr>
        <p:spPr>
          <a:xfrm>
            <a:off x="3884613" y="8685213"/>
            <a:ext cx="2971800" cy="458787"/>
          </a:xfrm>
          <a:prstGeom prst="rect">
            <a:avLst/>
          </a:prstGeom>
          <a:noFill/>
          <a:ln w="9525">
            <a:noFill/>
          </a:ln>
        </p:spPr>
        <p:txBody>
          <a:bodyPr anchor="b" anchorCtr="0"/>
          <a:p>
            <a:pPr lvl="0" algn="r" eaLnBrk="1" hangingPunct="1"/>
            <a:fld id="{9A0DB2DC-4C9A-4742-B13C-FB6460FD3503}" type="slidenum">
              <a:rPr lang="en-MY" altLang="en-US" sz="1200" dirty="0"/>
            </a:fld>
            <a:endParaRPr lang="en-MY" altLang="en-US" sz="1200"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4" name="Slide Image Placeholder 1"/>
          <p:cNvSpPr>
            <a:spLocks noGrp="1" noRot="1" noChangeAspect="1" noTextEdit="1"/>
          </p:cNvSpPr>
          <p:nvPr>
            <p:ph type="sldImg"/>
          </p:nvPr>
        </p:nvSpPr>
        <p:spPr>
          <a:ln>
            <a:solidFill>
              <a:srgbClr val="000000">
                <a:alpha val="100000"/>
              </a:srgbClr>
            </a:solidFill>
            <a:miter lim="800000"/>
          </a:ln>
        </p:spPr>
      </p:sp>
      <p:sp>
        <p:nvSpPr>
          <p:cNvPr id="33795"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r>
              <a:rPr lang="en-MY" altLang="en-US" dirty="0"/>
              <a:t>Kemudian Yesus menyebutkan 6 bukti:</a:t>
            </a:r>
            <a:endParaRPr lang="en-MY" altLang="en-US" dirty="0"/>
          </a:p>
          <a:p>
            <a:pPr lvl="0" eaLnBrk="1" hangingPunct="1">
              <a:spcBef>
                <a:spcPct val="0"/>
              </a:spcBef>
            </a:pPr>
            <a:endParaRPr lang="en-MY" altLang="en-US" dirty="0"/>
          </a:p>
          <a:p>
            <a:pPr lvl="0" eaLnBrk="1" hangingPunct="1">
              <a:spcBef>
                <a:spcPct val="0"/>
              </a:spcBef>
            </a:pPr>
            <a:r>
              <a:rPr lang="en-US" altLang="en-US" dirty="0"/>
              <a:t> orang buta melihat, orang lumpuh berjalan, orang kusta menjadi tahir, orang tuli mendengar, orang mati dibangkitkan dan kepada orang miskin diberitakan kabar baik.</a:t>
            </a:r>
            <a:endParaRPr lang="en-US" altLang="en-US" dirty="0"/>
          </a:p>
          <a:p>
            <a:pPr lvl="0" eaLnBrk="1" hangingPunct="1">
              <a:spcBef>
                <a:spcPct val="0"/>
              </a:spcBef>
            </a:pPr>
            <a:endParaRPr lang="en-US" altLang="en-US" dirty="0"/>
          </a:p>
          <a:p>
            <a:pPr lvl="0" eaLnBrk="1" hangingPunct="1">
              <a:spcBef>
                <a:spcPct val="0"/>
              </a:spcBef>
            </a:pPr>
            <a:r>
              <a:rPr lang="en-US" altLang="en-US" dirty="0"/>
              <a:t>Pada dasarnya, Yesus sedang berkata, “Kembali dan katakana kepada Yohanes bahwa di dalam namaKu, orang-orang yang tersakiti di dunia ini akan sepenuhnya diubahkan.”</a:t>
            </a:r>
            <a:endParaRPr lang="en-US" altLang="en-US" dirty="0"/>
          </a:p>
          <a:p>
            <a:pPr lvl="0" eaLnBrk="1" hangingPunct="1">
              <a:spcBef>
                <a:spcPct val="0"/>
              </a:spcBef>
            </a:pPr>
            <a:r>
              <a:rPr lang="en-US" altLang="en-US" dirty="0"/>
              <a:t>Ini sama sahaja Yesus mengatakan: “Yohanes boleh saja menjadi ragu kepadaKu, tap saya tidak meragu dia. Dia masih umatku. Dia masih rakan sepelayananku. Saya masih percaya akan Dia.”</a:t>
            </a:r>
            <a:endParaRPr lang="en-US" altLang="en-US" dirty="0"/>
          </a:p>
          <a:p>
            <a:pPr lvl="0" eaLnBrk="1" hangingPunct="1">
              <a:spcBef>
                <a:spcPct val="0"/>
              </a:spcBef>
            </a:pPr>
            <a:r>
              <a:rPr lang="en-US" altLang="en-US" dirty="0"/>
              <a:t>Yesus mengetahui bahwa jauh di dalam keraguan Yohanes pembaptis adalah iman yang sejati. </a:t>
            </a:r>
            <a:endParaRPr lang="en-MY" altLang="en-US" dirty="0"/>
          </a:p>
        </p:txBody>
      </p:sp>
      <p:sp>
        <p:nvSpPr>
          <p:cNvPr id="33796" name="Slide Number Placeholder 3"/>
          <p:cNvSpPr txBox="1">
            <a:spLocks noGrp="1"/>
          </p:cNvSpPr>
          <p:nvPr>
            <p:ph type="sldNum" sz="quarter"/>
          </p:nvPr>
        </p:nvSpPr>
        <p:spPr>
          <a:xfrm>
            <a:off x="3884613" y="8685213"/>
            <a:ext cx="2971800" cy="458787"/>
          </a:xfrm>
          <a:prstGeom prst="rect">
            <a:avLst/>
          </a:prstGeom>
          <a:noFill/>
          <a:ln w="9525">
            <a:noFill/>
          </a:ln>
        </p:spPr>
        <p:txBody>
          <a:bodyPr anchor="b" anchorCtr="0"/>
          <a:p>
            <a:pPr lvl="0" algn="r" eaLnBrk="1" hangingPunct="1"/>
            <a:fld id="{9A0DB2DC-4C9A-4742-B13C-FB6460FD3503}" type="slidenum">
              <a:rPr lang="en-MY" altLang="en-US" sz="1200" dirty="0"/>
            </a:fld>
            <a:endParaRPr lang="en-MY" altLang="en-US" sz="1200"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2" name="Slide Image Placeholder 1"/>
          <p:cNvSpPr>
            <a:spLocks noGrp="1" noRot="1" noChangeAspect="1" noTextEdit="1"/>
          </p:cNvSpPr>
          <p:nvPr>
            <p:ph type="sldImg"/>
          </p:nvPr>
        </p:nvSpPr>
        <p:spPr>
          <a:ln>
            <a:solidFill>
              <a:srgbClr val="000000">
                <a:alpha val="100000"/>
              </a:srgbClr>
            </a:solidFill>
            <a:miter lim="800000"/>
          </a:ln>
        </p:spPr>
      </p:sp>
      <p:sp>
        <p:nvSpPr>
          <p:cNvPr id="35843"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r>
              <a:rPr lang="en-MY" altLang="en-US" dirty="0"/>
              <a:t>Keraguan zaman ini.</a:t>
            </a:r>
            <a:endParaRPr lang="en-MY" altLang="en-US" dirty="0"/>
          </a:p>
          <a:p>
            <a:pPr lvl="0" eaLnBrk="1" hangingPunct="1">
              <a:spcBef>
                <a:spcPct val="0"/>
              </a:spcBef>
            </a:pPr>
            <a:r>
              <a:rPr lang="en-MY" altLang="en-US" dirty="0"/>
              <a:t>Diatas pintu masuk di setiap gereja di dunia ini, kita seharusnya mendirikan tanda: “Yang ragu-ragu dialu-alukan&gt;” ini seharusnya adalah mesej setiap gereja. Kalau kamu ada keraguan, masuklah. Kalau kamu merasa ketidakpastian, masuklah. Kalau kamu adalah skeptik, masuklah. Kalau kamu mencari kebenaran, masuklah. </a:t>
            </a:r>
            <a:endParaRPr lang="en-MY" altLang="en-US" dirty="0"/>
          </a:p>
          <a:p>
            <a:pPr lvl="0" eaLnBrk="1" hangingPunct="1">
              <a:spcBef>
                <a:spcPct val="0"/>
              </a:spcBef>
            </a:pPr>
            <a:endParaRPr lang="en-MY" altLang="en-US" dirty="0"/>
          </a:p>
          <a:p>
            <a:pPr lvl="0" eaLnBrk="1" hangingPunct="1">
              <a:spcBef>
                <a:spcPct val="0"/>
              </a:spcBef>
            </a:pPr>
            <a:r>
              <a:rPr lang="en-MY" altLang="en-US" dirty="0"/>
              <a:t>Keraguan pun adalah gunanya. Keraguan bahkan sering jalan untuk menjadikan iman yang lebih dalam dan lebih kukuh.</a:t>
            </a:r>
            <a:endParaRPr lang="en-MY" altLang="en-US" dirty="0"/>
          </a:p>
        </p:txBody>
      </p:sp>
      <p:sp>
        <p:nvSpPr>
          <p:cNvPr id="35844" name="Slide Number Placeholder 3"/>
          <p:cNvSpPr txBox="1">
            <a:spLocks noGrp="1"/>
          </p:cNvSpPr>
          <p:nvPr>
            <p:ph type="sldNum" sz="quarter"/>
          </p:nvPr>
        </p:nvSpPr>
        <p:spPr>
          <a:xfrm>
            <a:off x="3884613" y="8685213"/>
            <a:ext cx="2971800" cy="458787"/>
          </a:xfrm>
          <a:prstGeom prst="rect">
            <a:avLst/>
          </a:prstGeom>
          <a:noFill/>
          <a:ln w="9525">
            <a:noFill/>
          </a:ln>
        </p:spPr>
        <p:txBody>
          <a:bodyPr anchor="b" anchorCtr="0"/>
          <a:p>
            <a:pPr lvl="0" algn="r" eaLnBrk="1" hangingPunct="1"/>
            <a:fld id="{9A0DB2DC-4C9A-4742-B13C-FB6460FD3503}" type="slidenum">
              <a:rPr lang="en-MY" altLang="en-US" sz="1200" dirty="0"/>
            </a:fld>
            <a:endParaRPr lang="en-MY" altLang="en-US" sz="1200"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7890" name="Slide Image Placeholder 1"/>
          <p:cNvSpPr>
            <a:spLocks noGrp="1" noRot="1" noChangeAspect="1" noTextEdit="1"/>
          </p:cNvSpPr>
          <p:nvPr>
            <p:ph type="sldImg"/>
          </p:nvPr>
        </p:nvSpPr>
        <p:spPr>
          <a:ln>
            <a:solidFill>
              <a:srgbClr val="000000">
                <a:alpha val="100000"/>
              </a:srgbClr>
            </a:solidFill>
            <a:miter lim="800000"/>
          </a:ln>
        </p:spPr>
      </p:sp>
      <p:sp>
        <p:nvSpPr>
          <p:cNvPr id="37891"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r>
              <a:rPr lang="en-MY" altLang="en-US" dirty="0"/>
              <a:t>Keraguan bukanlah dosa, tapi boleh membahayakan, karena ianya boleh menuntuk kepada dosa. Tapi, dalam masa yang sama dapat menyuburkan pertumbuhan rohani juga.</a:t>
            </a:r>
            <a:endParaRPr lang="en-MY" altLang="en-US" dirty="0"/>
          </a:p>
          <a:p>
            <a:pPr lvl="0" eaLnBrk="1" hangingPunct="1">
              <a:spcBef>
                <a:spcPct val="0"/>
              </a:spcBef>
            </a:pPr>
            <a:r>
              <a:rPr lang="en-MY" altLang="en-US" dirty="0"/>
              <a:t>Pertanyaanya, apa yang harus dilakukan ketika kita menjadi ragu-ragu? Supaya, keraguan ini tidak membawa kita kepada kejatuhan?</a:t>
            </a:r>
            <a:endParaRPr lang="en-MY" altLang="en-US" dirty="0"/>
          </a:p>
        </p:txBody>
      </p:sp>
      <p:sp>
        <p:nvSpPr>
          <p:cNvPr id="37892" name="Slide Number Placeholder 3"/>
          <p:cNvSpPr txBox="1">
            <a:spLocks noGrp="1"/>
          </p:cNvSpPr>
          <p:nvPr>
            <p:ph type="sldNum" sz="quarter"/>
          </p:nvPr>
        </p:nvSpPr>
        <p:spPr>
          <a:xfrm>
            <a:off x="3884613" y="8685213"/>
            <a:ext cx="2971800" cy="458787"/>
          </a:xfrm>
          <a:prstGeom prst="rect">
            <a:avLst/>
          </a:prstGeom>
          <a:noFill/>
          <a:ln w="9525">
            <a:noFill/>
          </a:ln>
        </p:spPr>
        <p:txBody>
          <a:bodyPr anchor="b" anchorCtr="0"/>
          <a:p>
            <a:pPr lvl="0" algn="r" eaLnBrk="1" hangingPunct="1"/>
            <a:fld id="{9A0DB2DC-4C9A-4742-B13C-FB6460FD3503}" type="slidenum">
              <a:rPr lang="en-MY" altLang="en-US" sz="1200" dirty="0"/>
            </a:fld>
            <a:endParaRPr lang="en-MY" altLang="en-US" sz="1200"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8" name="Slide Image Placeholder 1"/>
          <p:cNvSpPr>
            <a:spLocks noGrp="1" noRot="1" noChangeAspect="1" noTextEdit="1"/>
          </p:cNvSpPr>
          <p:nvPr>
            <p:ph type="sldImg"/>
          </p:nvPr>
        </p:nvSpPr>
        <p:spPr>
          <a:ln>
            <a:solidFill>
              <a:srgbClr val="000000">
                <a:alpha val="100000"/>
              </a:srgbClr>
            </a:solidFill>
            <a:miter lim="800000"/>
          </a:ln>
        </p:spPr>
      </p:sp>
      <p:sp>
        <p:nvSpPr>
          <p:cNvPr id="39939"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r>
              <a:rPr lang="en-MY" altLang="en-US" dirty="0"/>
              <a:t>Keraguan bukanlah dosa, tapi boleh membahayakan, karena ianya boleh menuntuk kepada dosa. Tapi, dalam masa yang sama dapat menyuburkan pertumbuhan rohani juga.</a:t>
            </a:r>
            <a:endParaRPr lang="en-MY" altLang="en-US" dirty="0"/>
          </a:p>
          <a:p>
            <a:pPr lvl="0" eaLnBrk="1" hangingPunct="1">
              <a:spcBef>
                <a:spcPct val="0"/>
              </a:spcBef>
            </a:pPr>
            <a:r>
              <a:rPr lang="en-MY" altLang="en-US" dirty="0"/>
              <a:t>Pertanyaanya, apa yang harus dilakukan ketika kita menjadi ragu-ragu? Supaya, keraguan ini tidak membawa kita kepada kejatuhan?</a:t>
            </a:r>
            <a:endParaRPr lang="en-MY" altLang="en-US" dirty="0"/>
          </a:p>
        </p:txBody>
      </p:sp>
      <p:sp>
        <p:nvSpPr>
          <p:cNvPr id="39940" name="Slide Number Placeholder 3"/>
          <p:cNvSpPr txBox="1">
            <a:spLocks noGrp="1"/>
          </p:cNvSpPr>
          <p:nvPr>
            <p:ph type="sldNum" sz="quarter"/>
          </p:nvPr>
        </p:nvSpPr>
        <p:spPr>
          <a:xfrm>
            <a:off x="3884613" y="8685213"/>
            <a:ext cx="2971800" cy="458787"/>
          </a:xfrm>
          <a:prstGeom prst="rect">
            <a:avLst/>
          </a:prstGeom>
          <a:noFill/>
          <a:ln w="9525">
            <a:noFill/>
          </a:ln>
        </p:spPr>
        <p:txBody>
          <a:bodyPr anchor="b" anchorCtr="0"/>
          <a:p>
            <a:pPr lvl="0" algn="r" eaLnBrk="1" hangingPunct="1"/>
            <a:fld id="{9A0DB2DC-4C9A-4742-B13C-FB6460FD3503}" type="slidenum">
              <a:rPr lang="en-MY" altLang="en-US" sz="1200" dirty="0"/>
            </a:fld>
            <a:endParaRPr lang="en-MY" altLang="en-US" sz="1200"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6" name="Slide Image Placeholder 1"/>
          <p:cNvSpPr>
            <a:spLocks noGrp="1" noRot="1" noChangeAspect="1" noTextEdit="1"/>
          </p:cNvSpPr>
          <p:nvPr>
            <p:ph type="sldImg"/>
          </p:nvPr>
        </p:nvSpPr>
        <p:spPr>
          <a:ln>
            <a:solidFill>
              <a:srgbClr val="000000">
                <a:alpha val="100000"/>
              </a:srgbClr>
            </a:solidFill>
            <a:miter lim="800000"/>
          </a:ln>
        </p:spPr>
      </p:sp>
      <p:sp>
        <p:nvSpPr>
          <p:cNvPr id="41987"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r>
              <a:rPr lang="en-MY" altLang="en-US" dirty="0"/>
              <a:t>Keraguan bukanlah dosa, tapi boleh membahayakan, karena ianya boleh menuntuk kepada dosa. Tapi, dalam masa yang sama dapat menyuburkan pertumbuhan rohani juga.</a:t>
            </a:r>
            <a:endParaRPr lang="en-MY" altLang="en-US" dirty="0"/>
          </a:p>
          <a:p>
            <a:pPr lvl="0" eaLnBrk="1" hangingPunct="1">
              <a:spcBef>
                <a:spcPct val="0"/>
              </a:spcBef>
            </a:pPr>
            <a:r>
              <a:rPr lang="en-MY" altLang="en-US" dirty="0"/>
              <a:t>Pertanyaanya, apa yang harus dilakukan ketika kita menjadi ragu-ragu? Supaya, keraguan ini tidak membawa kita kepada kejatuhan?</a:t>
            </a:r>
            <a:endParaRPr lang="en-MY" altLang="en-US" dirty="0"/>
          </a:p>
        </p:txBody>
      </p:sp>
      <p:sp>
        <p:nvSpPr>
          <p:cNvPr id="41988" name="Slide Number Placeholder 3"/>
          <p:cNvSpPr txBox="1">
            <a:spLocks noGrp="1"/>
          </p:cNvSpPr>
          <p:nvPr>
            <p:ph type="sldNum" sz="quarter"/>
          </p:nvPr>
        </p:nvSpPr>
        <p:spPr>
          <a:xfrm>
            <a:off x="3884613" y="8685213"/>
            <a:ext cx="2971800" cy="458787"/>
          </a:xfrm>
          <a:prstGeom prst="rect">
            <a:avLst/>
          </a:prstGeom>
          <a:noFill/>
          <a:ln w="9525">
            <a:noFill/>
          </a:ln>
        </p:spPr>
        <p:txBody>
          <a:bodyPr anchor="b" anchorCtr="0"/>
          <a:p>
            <a:pPr lvl="0" algn="r" eaLnBrk="1" hangingPunct="1"/>
            <a:fld id="{9A0DB2DC-4C9A-4742-B13C-FB6460FD3503}" type="slidenum">
              <a:rPr lang="en-MY" altLang="en-US" sz="1200" dirty="0"/>
            </a:fld>
            <a:endParaRPr lang="en-MY" altLang="en-US" sz="1200"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4" name="Slide Image Placeholder 1"/>
          <p:cNvSpPr>
            <a:spLocks noGrp="1" noRot="1" noChangeAspect="1" noTextEdit="1"/>
          </p:cNvSpPr>
          <p:nvPr>
            <p:ph type="sldImg"/>
          </p:nvPr>
        </p:nvSpPr>
        <p:spPr>
          <a:ln>
            <a:solidFill>
              <a:srgbClr val="000000">
                <a:alpha val="100000"/>
              </a:srgbClr>
            </a:solidFill>
            <a:miter lim="800000"/>
          </a:ln>
        </p:spPr>
      </p:sp>
      <p:sp>
        <p:nvSpPr>
          <p:cNvPr id="3" name="Notes Placeholder 2"/>
          <p:cNvSpPr>
            <a:spLocks noGrp="1"/>
          </p:cNvSpPr>
          <p:nvPr>
            <p:ph type="body" idx="1"/>
          </p:nvPr>
        </p:nvSpPr>
        <p:spPr/>
        <p:txBody>
          <a:bodyPr lIns="91440" tIns="45720" rIns="91440" bIns="45720" rtlCol="0"/>
          <a:lstStyle/>
          <a:p>
            <a:pPr marL="228600" marR="0" lvl="0" indent="-228600" algn="l" defTabSz="914400" rtl="0" eaLnBrk="1" fontAlgn="auto" latinLnBrk="0" hangingPunct="1">
              <a:lnSpc>
                <a:spcPct val="100000"/>
              </a:lnSpc>
              <a:spcBef>
                <a:spcPts val="0"/>
              </a:spcBef>
              <a:spcAft>
                <a:spcPts val="0"/>
              </a:spcAft>
              <a:buClrTx/>
              <a:buSzTx/>
              <a:buFontTx/>
              <a:buAutoNum type="arabicPeriod"/>
              <a:defRPr/>
            </a:pP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Akui</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keraguanmu</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dan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cari</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pertolongan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endParaRPr kumimoji="0" lang="en-MY" sz="12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Itu</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yang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dilakukan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oleh</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Yohanes</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Pembaptis</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Tuhan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tidaklah</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lemah</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untuk</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mengawal</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keraguanmu</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ketakutan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kerisauan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dan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pertanyaan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yang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tidak</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terjawab</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Dia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adala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Allah yang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berkuasa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Dia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menciptakan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alam</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semesta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tanpa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bantuan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dari</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siapa-siapa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Keraguanmu</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tidak</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akan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mengecewakan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Dia.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Nyatakan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kepadaNya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keraguanmu</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Akui</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keraguanmu</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dan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mita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pertolonganNya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Dan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jangan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perjuangkan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perjuangan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itu</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sendirian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Datang</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saja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kepada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sahabat</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Kristen,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pendeta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elder, daikon,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diakonis-atau</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sesiapa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sahaja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yang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memiliki</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iman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yang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lebih</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kuat</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Minta</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bantuan</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dari</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sahabatmu</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ini</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untuk</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menghadapi</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MY" sz="1200" b="0" i="0" u="none" strike="noStrike" kern="1200" cap="none" spc="0" normalizeH="0" baseline="0" noProof="0" dirty="0" err="1" smtClean="0">
                <a:ln>
                  <a:noFill/>
                </a:ln>
                <a:solidFill>
                  <a:schemeClr val="tx1"/>
                </a:solidFill>
                <a:effectLst/>
                <a:uLnTx/>
                <a:uFillTx/>
                <a:latin typeface="+mn-lt"/>
                <a:ea typeface="+mn-ea"/>
                <a:cs typeface="+mn-cs"/>
              </a:rPr>
              <a:t>keraguanmu</a:t>
            </a:r>
            <a:r>
              <a:rPr kumimoji="0" lang="en-MY" sz="1200" b="0" i="0" u="none" strike="noStrike" kern="1200" cap="none" spc="0" normalizeH="0" baseline="0" noProof="0" dirty="0" smtClean="0">
                <a:ln>
                  <a:noFill/>
                </a:ln>
                <a:solidFill>
                  <a:schemeClr val="tx1"/>
                </a:solidFill>
                <a:effectLst/>
                <a:uLnTx/>
                <a:uFillTx/>
                <a:latin typeface="+mn-lt"/>
                <a:ea typeface="+mn-ea"/>
                <a:cs typeface="+mn-cs"/>
              </a:rPr>
              <a:t>.</a:t>
            </a:r>
            <a:endParaRPr kumimoji="0" lang="en-MY" sz="1200" b="0" i="0" u="none" strike="noStrike" kern="1200" cap="none" spc="0" normalizeH="0" baseline="0" noProof="0" dirty="0">
              <a:ln>
                <a:noFill/>
              </a:ln>
              <a:solidFill>
                <a:schemeClr val="tx1"/>
              </a:solidFill>
              <a:effectLst/>
              <a:uLnTx/>
              <a:uFillTx/>
              <a:latin typeface="+mn-lt"/>
              <a:ea typeface="+mn-ea"/>
              <a:cs typeface="+mn-cs"/>
            </a:endParaRPr>
          </a:p>
        </p:txBody>
      </p:sp>
      <p:sp>
        <p:nvSpPr>
          <p:cNvPr id="44036" name="Slide Number Placeholder 3"/>
          <p:cNvSpPr txBox="1">
            <a:spLocks noGrp="1"/>
          </p:cNvSpPr>
          <p:nvPr>
            <p:ph type="sldNum" sz="quarter"/>
          </p:nvPr>
        </p:nvSpPr>
        <p:spPr>
          <a:xfrm>
            <a:off x="3884613" y="8685213"/>
            <a:ext cx="2971800" cy="458787"/>
          </a:xfrm>
          <a:prstGeom prst="rect">
            <a:avLst/>
          </a:prstGeom>
          <a:noFill/>
          <a:ln w="9525">
            <a:noFill/>
          </a:ln>
        </p:spPr>
        <p:txBody>
          <a:bodyPr anchor="b" anchorCtr="0"/>
          <a:p>
            <a:pPr lvl="0" algn="r" eaLnBrk="1" hangingPunct="1"/>
            <a:fld id="{9A0DB2DC-4C9A-4742-B13C-FB6460FD3503}" type="slidenum">
              <a:rPr lang="en-MY" altLang="en-US" sz="1200" dirty="0"/>
            </a:fld>
            <a:endParaRPr lang="en-MY" altLang="en-US" sz="1200"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6082" name="Slide Image Placeholder 1"/>
          <p:cNvSpPr>
            <a:spLocks noGrp="1" noRot="1" noChangeAspect="1" noTextEdit="1"/>
          </p:cNvSpPr>
          <p:nvPr>
            <p:ph type="sldImg"/>
          </p:nvPr>
        </p:nvSpPr>
        <p:spPr>
          <a:ln>
            <a:solidFill>
              <a:srgbClr val="000000">
                <a:alpha val="100000"/>
              </a:srgbClr>
            </a:solidFill>
            <a:miter lim="800000"/>
          </a:ln>
        </p:spPr>
      </p:sp>
      <p:sp>
        <p:nvSpPr>
          <p:cNvPr id="46083"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r>
              <a:rPr lang="en-MY" altLang="en-US" dirty="0"/>
              <a:t>2. Jalankan imanmu, bukan keraguan. Itu yang dilakukan oleh Nuh ketika dia membina Bahtera. Itu juga yang dilakukan oleh Abraham ketika dia diminta oleh Tuhan untuk menyerahkan anaknya, Ishak sebagai korban bakaran. Itu juga yang dilakukan oleh Musa ketika memimpin bangsa Israel di padang gurun. Itu yang dilakukan oleh Daud, Yosua, Daniel, Nehemiah, dan yang lain.</a:t>
            </a:r>
            <a:endParaRPr lang="en-MY" altLang="en-US" dirty="0"/>
          </a:p>
          <a:p>
            <a:pPr lvl="0" eaLnBrk="1" hangingPunct="1">
              <a:spcBef>
                <a:spcPct val="0"/>
              </a:spcBef>
            </a:pPr>
            <a:r>
              <a:rPr lang="en-MY" altLang="en-US" dirty="0"/>
              <a:t>Apakah kamu berpikir bahawa tokoh-tokoh ini tidak memiliki keraguan? Sudah tentu mereka juga punya. Mereka juga tidak tau apa yang akan terjadi pada waktu mereka keusahan, tapi mereka menarik nafas dalam-dalam dan memutuskan untuk percaya kepada Tuhan, dan menjalankan iman mereka. Kalau kamu lakukan perkara yang sama, imanmu pasti akan bertumbuh terus menerus dan semakin teguh. </a:t>
            </a:r>
            <a:endParaRPr lang="en-MY" altLang="en-US" dirty="0"/>
          </a:p>
        </p:txBody>
      </p:sp>
      <p:sp>
        <p:nvSpPr>
          <p:cNvPr id="46084" name="Slide Number Placeholder 3"/>
          <p:cNvSpPr txBox="1">
            <a:spLocks noGrp="1"/>
          </p:cNvSpPr>
          <p:nvPr>
            <p:ph type="sldNum" sz="quarter"/>
          </p:nvPr>
        </p:nvSpPr>
        <p:spPr>
          <a:xfrm>
            <a:off x="3884613" y="8685213"/>
            <a:ext cx="2971800" cy="458787"/>
          </a:xfrm>
          <a:prstGeom prst="rect">
            <a:avLst/>
          </a:prstGeom>
          <a:noFill/>
          <a:ln w="9525">
            <a:noFill/>
          </a:ln>
        </p:spPr>
        <p:txBody>
          <a:bodyPr anchor="b" anchorCtr="0"/>
          <a:p>
            <a:pPr lvl="0" algn="r" eaLnBrk="1" hangingPunct="1"/>
            <a:fld id="{9A0DB2DC-4C9A-4742-B13C-FB6460FD3503}" type="slidenum">
              <a:rPr lang="en-MY" altLang="en-US" sz="1200" dirty="0"/>
            </a:fld>
            <a:endParaRPr lang="en-MY" altLang="en-US" sz="1200"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8130" name="Slide Image Placeholder 1"/>
          <p:cNvSpPr>
            <a:spLocks noGrp="1" noRot="1" noChangeAspect="1" noTextEdit="1"/>
          </p:cNvSpPr>
          <p:nvPr>
            <p:ph type="sldImg"/>
          </p:nvPr>
        </p:nvSpPr>
        <p:spPr>
          <a:ln>
            <a:solidFill>
              <a:srgbClr val="000000">
                <a:alpha val="100000"/>
              </a:srgbClr>
            </a:solidFill>
            <a:miter lim="800000"/>
          </a:ln>
        </p:spPr>
      </p:sp>
      <p:sp>
        <p:nvSpPr>
          <p:cNvPr id="48131"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r>
              <a:rPr lang="en-MY" altLang="en-US" dirty="0"/>
              <a:t>3. Ragui keraguanmu, bukan imanmu.</a:t>
            </a:r>
            <a:endParaRPr lang="en-MY" altLang="en-US" dirty="0"/>
          </a:p>
          <a:p>
            <a:pPr lvl="0" eaLnBrk="1" hangingPunct="1">
              <a:spcBef>
                <a:spcPct val="0"/>
              </a:spcBef>
            </a:pPr>
            <a:r>
              <a:rPr lang="en-MY" altLang="en-US" dirty="0"/>
              <a:t>Maksudnya, jangan tinggalkan imanmu hanya karena kamu sedang berada dalam kesushan dan keraguan.</a:t>
            </a:r>
            <a:endParaRPr lang="en-MY" altLang="en-US" dirty="0"/>
          </a:p>
          <a:p>
            <a:pPr lvl="0" eaLnBrk="1" hangingPunct="1">
              <a:spcBef>
                <a:spcPct val="0"/>
              </a:spcBef>
            </a:pPr>
            <a:r>
              <a:rPr lang="en-MY" altLang="en-US" dirty="0"/>
              <a:t>Kita semua memiliki kesusahan dari waktu ke waktu, ada yang lebih berat dari apa yang mungkin kita sedang rasakan. </a:t>
            </a:r>
            <a:endParaRPr lang="en-MY" altLang="en-US" dirty="0"/>
          </a:p>
          <a:p>
            <a:pPr lvl="0" eaLnBrk="1" hangingPunct="1">
              <a:spcBef>
                <a:spcPct val="0"/>
              </a:spcBef>
            </a:pPr>
            <a:r>
              <a:rPr lang="en-MY" altLang="en-US" dirty="0"/>
              <a:t>Sebaliknya, ketika kamu menjadi ragu dan tergoda untuk tinggalkan imanmu, ingat dua perkataan ini: “Teruskan Perjuangan.”</a:t>
            </a:r>
            <a:endParaRPr lang="en-MY" altLang="en-US" dirty="0"/>
          </a:p>
          <a:p>
            <a:pPr lvl="0" eaLnBrk="1" hangingPunct="1">
              <a:spcBef>
                <a:spcPct val="0"/>
              </a:spcBef>
            </a:pPr>
            <a:r>
              <a:rPr lang="en-MY" altLang="en-US" dirty="0"/>
              <a:t>Teruskan perjuangan ke depan-maju ke depan di dalam iman. </a:t>
            </a:r>
            <a:endParaRPr lang="en-MY" altLang="en-US" dirty="0"/>
          </a:p>
        </p:txBody>
      </p:sp>
      <p:sp>
        <p:nvSpPr>
          <p:cNvPr id="48132" name="Slide Number Placeholder 3"/>
          <p:cNvSpPr txBox="1">
            <a:spLocks noGrp="1"/>
          </p:cNvSpPr>
          <p:nvPr>
            <p:ph type="sldNum" sz="quarter"/>
          </p:nvPr>
        </p:nvSpPr>
        <p:spPr>
          <a:xfrm>
            <a:off x="3884613" y="8685213"/>
            <a:ext cx="2971800" cy="458787"/>
          </a:xfrm>
          <a:prstGeom prst="rect">
            <a:avLst/>
          </a:prstGeom>
          <a:noFill/>
          <a:ln w="9525">
            <a:noFill/>
          </a:ln>
        </p:spPr>
        <p:txBody>
          <a:bodyPr anchor="b" anchorCtr="0"/>
          <a:p>
            <a:pPr lvl="0" algn="r" eaLnBrk="1" hangingPunct="1"/>
            <a:fld id="{9A0DB2DC-4C9A-4742-B13C-FB6460FD3503}" type="slidenum">
              <a:rPr lang="en-MY" altLang="en-US" sz="1200" dirty="0"/>
            </a:fld>
            <a:endParaRPr lang="en-MY" altLang="en-US" sz="1200"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0178" name="Slide Image Placeholder 1"/>
          <p:cNvSpPr>
            <a:spLocks noGrp="1" noRot="1" noChangeAspect="1" noTextEdit="1"/>
          </p:cNvSpPr>
          <p:nvPr>
            <p:ph type="sldImg"/>
          </p:nvPr>
        </p:nvSpPr>
        <p:spPr>
          <a:ln>
            <a:solidFill>
              <a:srgbClr val="000000">
                <a:alpha val="100000"/>
              </a:srgbClr>
            </a:solidFill>
            <a:miter lim="800000"/>
          </a:ln>
        </p:spPr>
      </p:sp>
      <p:sp>
        <p:nvSpPr>
          <p:cNvPr id="50179"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r>
              <a:rPr lang="en-MY" altLang="en-US" dirty="0"/>
              <a:t>4. Terus lakukan apa yang kamu tahu benar.</a:t>
            </a:r>
            <a:endParaRPr lang="en-MY" altLang="en-US" dirty="0"/>
          </a:p>
          <a:p>
            <a:pPr lvl="0" eaLnBrk="1" hangingPunct="1">
              <a:spcBef>
                <a:spcPct val="0"/>
              </a:spcBef>
            </a:pPr>
            <a:r>
              <a:rPr lang="en-MY" altLang="en-US" dirty="0"/>
              <a:t>Setelah mempertimbangkan kesusahan kehidupan, Paulus menyatakan di dalam Roma 8. “Aku dianiaya, tapi tidak ada yang dapat memisahkan kita dari kasih Allah.</a:t>
            </a:r>
            <a:endParaRPr lang="en-MY" altLang="en-US" dirty="0"/>
          </a:p>
          <a:p>
            <a:pPr lvl="0" eaLnBrk="1" hangingPunct="1">
              <a:spcBef>
                <a:spcPct val="0"/>
              </a:spcBef>
            </a:pPr>
            <a:r>
              <a:rPr lang="en-MY" altLang="en-US" dirty="0"/>
              <a:t>Dalam 2 Timotius 1:12, dia berkata, “Sebab saya tahu kepada siapa saya percaya.”</a:t>
            </a:r>
            <a:endParaRPr lang="en-MY" altLang="en-US" dirty="0"/>
          </a:p>
          <a:p>
            <a:pPr lvl="0" eaLnBrk="1" hangingPunct="1">
              <a:spcBef>
                <a:spcPct val="0"/>
              </a:spcBef>
            </a:pPr>
            <a:endParaRPr lang="en-MY" altLang="en-US" dirty="0"/>
          </a:p>
        </p:txBody>
      </p:sp>
      <p:sp>
        <p:nvSpPr>
          <p:cNvPr id="50180" name="Slide Number Placeholder 3"/>
          <p:cNvSpPr txBox="1">
            <a:spLocks noGrp="1"/>
          </p:cNvSpPr>
          <p:nvPr>
            <p:ph type="sldNum" sz="quarter"/>
          </p:nvPr>
        </p:nvSpPr>
        <p:spPr>
          <a:xfrm>
            <a:off x="3884613" y="8685213"/>
            <a:ext cx="2971800" cy="458787"/>
          </a:xfrm>
          <a:prstGeom prst="rect">
            <a:avLst/>
          </a:prstGeom>
          <a:noFill/>
          <a:ln w="9525">
            <a:noFill/>
          </a:ln>
        </p:spPr>
        <p:txBody>
          <a:bodyPr anchor="b" anchorCtr="0"/>
          <a:p>
            <a:pPr lvl="0" algn="r" eaLnBrk="1" hangingPunct="1"/>
            <a:fld id="{9A0DB2DC-4C9A-4742-B13C-FB6460FD3503}" type="slidenum">
              <a:rPr lang="en-MY" altLang="en-US" sz="1200" dirty="0"/>
            </a:fld>
            <a:endParaRPr lang="en-MY" altLang="en-US" sz="1200"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2226" name="Slide Image Placeholder 1"/>
          <p:cNvSpPr>
            <a:spLocks noGrp="1" noRot="1" noChangeAspect="1" noTextEdit="1"/>
          </p:cNvSpPr>
          <p:nvPr>
            <p:ph type="sldImg"/>
          </p:nvPr>
        </p:nvSpPr>
        <p:spPr>
          <a:ln>
            <a:solidFill>
              <a:srgbClr val="000000">
                <a:alpha val="100000"/>
              </a:srgbClr>
            </a:solidFill>
            <a:miter lim="800000"/>
          </a:ln>
        </p:spPr>
      </p:sp>
      <p:sp>
        <p:nvSpPr>
          <p:cNvPr id="52227"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r>
              <a:rPr lang="en-MY" altLang="en-US" dirty="0"/>
              <a:t>4. Terus lakukan apa yang kamu tahu benar.</a:t>
            </a:r>
            <a:endParaRPr lang="en-MY" altLang="en-US" dirty="0"/>
          </a:p>
          <a:p>
            <a:pPr lvl="0" eaLnBrk="1" hangingPunct="1">
              <a:spcBef>
                <a:spcPct val="0"/>
              </a:spcBef>
            </a:pPr>
            <a:r>
              <a:rPr lang="en-MY" altLang="en-US" dirty="0"/>
              <a:t>Setelah mempertimbangkan kesusahan kehidupan, Paulus menyatakan di dalam Roma 8. “Aku dianiaya, tapi tidak ada yang dapat memisahkan kita dari kasih Allah.</a:t>
            </a:r>
            <a:endParaRPr lang="en-MY" altLang="en-US" dirty="0"/>
          </a:p>
          <a:p>
            <a:pPr lvl="0" eaLnBrk="1" hangingPunct="1">
              <a:spcBef>
                <a:spcPct val="0"/>
              </a:spcBef>
            </a:pPr>
            <a:r>
              <a:rPr lang="en-MY" altLang="en-US" dirty="0"/>
              <a:t>Dalam 2 Timotius 1:12, dia berkata, “Sebab saya tahu kepada siapa saya percaya.”</a:t>
            </a:r>
            <a:endParaRPr lang="en-MY" altLang="en-US" dirty="0"/>
          </a:p>
          <a:p>
            <a:pPr lvl="0" eaLnBrk="1" hangingPunct="1">
              <a:spcBef>
                <a:spcPct val="0"/>
              </a:spcBef>
            </a:pPr>
            <a:endParaRPr lang="en-MY" altLang="en-US" dirty="0"/>
          </a:p>
        </p:txBody>
      </p:sp>
      <p:sp>
        <p:nvSpPr>
          <p:cNvPr id="52228" name="Slide Number Placeholder 3"/>
          <p:cNvSpPr txBox="1">
            <a:spLocks noGrp="1"/>
          </p:cNvSpPr>
          <p:nvPr>
            <p:ph type="sldNum" sz="quarter"/>
          </p:nvPr>
        </p:nvSpPr>
        <p:spPr>
          <a:xfrm>
            <a:off x="3884613" y="8685213"/>
            <a:ext cx="2971800" cy="458787"/>
          </a:xfrm>
          <a:prstGeom prst="rect">
            <a:avLst/>
          </a:prstGeom>
          <a:noFill/>
          <a:ln w="9525">
            <a:noFill/>
          </a:ln>
        </p:spPr>
        <p:txBody>
          <a:bodyPr anchor="b" anchorCtr="0"/>
          <a:p>
            <a:pPr lvl="0" algn="r" eaLnBrk="1" hangingPunct="1"/>
            <a:fld id="{9A0DB2DC-4C9A-4742-B13C-FB6460FD3503}" type="slidenum">
              <a:rPr lang="en-MY" altLang="en-US" sz="1200" dirty="0"/>
            </a:fld>
            <a:endParaRPr lang="en-MY" altLang="en-US" sz="1200"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4274" name="Slide Image Placeholder 1"/>
          <p:cNvSpPr>
            <a:spLocks noGrp="1" noRot="1" noChangeAspect="1" noTextEdit="1"/>
          </p:cNvSpPr>
          <p:nvPr>
            <p:ph type="sldImg"/>
          </p:nvPr>
        </p:nvSpPr>
        <p:spPr>
          <a:ln>
            <a:solidFill>
              <a:srgbClr val="000000">
                <a:alpha val="100000"/>
              </a:srgbClr>
            </a:solidFill>
            <a:miter lim="800000"/>
          </a:ln>
        </p:spPr>
      </p:sp>
      <p:sp>
        <p:nvSpPr>
          <p:cNvPr id="54275"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r>
              <a:rPr lang="en-MY" altLang="en-US" dirty="0"/>
              <a:t>4. Terus lakukan apa yang kamu tahu benar.</a:t>
            </a:r>
            <a:endParaRPr lang="en-MY" altLang="en-US" dirty="0"/>
          </a:p>
          <a:p>
            <a:pPr lvl="0" eaLnBrk="1" hangingPunct="1">
              <a:spcBef>
                <a:spcPct val="0"/>
              </a:spcBef>
            </a:pPr>
            <a:r>
              <a:rPr lang="en-MY" altLang="en-US" dirty="0"/>
              <a:t>Setelah mempertimbangkan kesusahan kehidupan, Paulus menyatakan di dalam Roma 8. “Aku dianiaya, tapi tidak ada yang dapat memisahkan kita dari kasih Allah.</a:t>
            </a:r>
            <a:endParaRPr lang="en-MY" altLang="en-US" dirty="0"/>
          </a:p>
          <a:p>
            <a:pPr lvl="0" eaLnBrk="1" hangingPunct="1">
              <a:spcBef>
                <a:spcPct val="0"/>
              </a:spcBef>
            </a:pPr>
            <a:r>
              <a:rPr lang="en-MY" altLang="en-US" dirty="0"/>
              <a:t>Dalam 2 Timotius 1:12, dia berkata, “Sebab saya tahu kepada siapa saya percaya.”</a:t>
            </a:r>
            <a:endParaRPr lang="en-MY" altLang="en-US" dirty="0"/>
          </a:p>
          <a:p>
            <a:pPr lvl="0" eaLnBrk="1" hangingPunct="1">
              <a:spcBef>
                <a:spcPct val="0"/>
              </a:spcBef>
            </a:pPr>
            <a:endParaRPr lang="en-MY" altLang="en-US" dirty="0"/>
          </a:p>
        </p:txBody>
      </p:sp>
      <p:sp>
        <p:nvSpPr>
          <p:cNvPr id="54276" name="Slide Number Placeholder 3"/>
          <p:cNvSpPr txBox="1">
            <a:spLocks noGrp="1"/>
          </p:cNvSpPr>
          <p:nvPr>
            <p:ph type="sldNum" sz="quarter"/>
          </p:nvPr>
        </p:nvSpPr>
        <p:spPr>
          <a:xfrm>
            <a:off x="3884613" y="8685213"/>
            <a:ext cx="2971800" cy="458787"/>
          </a:xfrm>
          <a:prstGeom prst="rect">
            <a:avLst/>
          </a:prstGeom>
          <a:noFill/>
          <a:ln w="9525">
            <a:noFill/>
          </a:ln>
        </p:spPr>
        <p:txBody>
          <a:bodyPr anchor="b" anchorCtr="0"/>
          <a:p>
            <a:pPr lvl="0" algn="r" eaLnBrk="1" hangingPunct="1"/>
            <a:fld id="{9A0DB2DC-4C9A-4742-B13C-FB6460FD3503}" type="slidenum">
              <a:rPr lang="en-MY" altLang="en-US" sz="1200" dirty="0"/>
            </a:fld>
            <a:endParaRPr lang="en-MY" altLang="en-US" sz="1200"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6322" name="Slide Image Placeholder 1"/>
          <p:cNvSpPr>
            <a:spLocks noGrp="1" noRot="1" noChangeAspect="1" noTextEdit="1"/>
          </p:cNvSpPr>
          <p:nvPr>
            <p:ph type="sldImg"/>
          </p:nvPr>
        </p:nvSpPr>
        <p:spPr>
          <a:ln>
            <a:solidFill>
              <a:srgbClr val="000000">
                <a:alpha val="100000"/>
              </a:srgbClr>
            </a:solidFill>
            <a:miter lim="800000"/>
          </a:ln>
        </p:spPr>
      </p:sp>
      <p:sp>
        <p:nvSpPr>
          <p:cNvPr id="56323"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r>
              <a:rPr lang="en-MY" altLang="en-US" dirty="0"/>
              <a:t>4. Terus lakukan apa yang kamu tahu benar.</a:t>
            </a:r>
            <a:endParaRPr lang="en-MY" altLang="en-US" dirty="0"/>
          </a:p>
          <a:p>
            <a:pPr lvl="0" eaLnBrk="1" hangingPunct="1">
              <a:spcBef>
                <a:spcPct val="0"/>
              </a:spcBef>
            </a:pPr>
            <a:r>
              <a:rPr lang="en-MY" altLang="en-US" dirty="0"/>
              <a:t>Setelah mempertimbangkan kesusahan kehidupan, Paulus menyatakan di dalam Roma 8. “Aku dianiaya, tapi tidak ada yang dapat memisahkan kita dari kasih Allah.</a:t>
            </a:r>
            <a:endParaRPr lang="en-MY" altLang="en-US" dirty="0"/>
          </a:p>
          <a:p>
            <a:pPr lvl="0" eaLnBrk="1" hangingPunct="1">
              <a:spcBef>
                <a:spcPct val="0"/>
              </a:spcBef>
            </a:pPr>
            <a:r>
              <a:rPr lang="en-MY" altLang="en-US" dirty="0"/>
              <a:t>Dalam 2 Timotius 1:12, dia berkata, “Sebab saya tahu kepada siapa saya percaya.”</a:t>
            </a:r>
            <a:endParaRPr lang="en-MY" altLang="en-US" dirty="0"/>
          </a:p>
          <a:p>
            <a:pPr lvl="0" eaLnBrk="1" hangingPunct="1">
              <a:spcBef>
                <a:spcPct val="0"/>
              </a:spcBef>
            </a:pPr>
            <a:endParaRPr lang="en-MY" altLang="en-US" dirty="0"/>
          </a:p>
        </p:txBody>
      </p:sp>
      <p:sp>
        <p:nvSpPr>
          <p:cNvPr id="56324" name="Slide Number Placeholder 3"/>
          <p:cNvSpPr txBox="1">
            <a:spLocks noGrp="1"/>
          </p:cNvSpPr>
          <p:nvPr>
            <p:ph type="sldNum" sz="quarter"/>
          </p:nvPr>
        </p:nvSpPr>
        <p:spPr>
          <a:xfrm>
            <a:off x="3884613" y="8685213"/>
            <a:ext cx="2971800" cy="458787"/>
          </a:xfrm>
          <a:prstGeom prst="rect">
            <a:avLst/>
          </a:prstGeom>
          <a:noFill/>
          <a:ln w="9525">
            <a:noFill/>
          </a:ln>
        </p:spPr>
        <p:txBody>
          <a:bodyPr anchor="b" anchorCtr="0"/>
          <a:p>
            <a:pPr lvl="0" algn="r" eaLnBrk="1" hangingPunct="1"/>
            <a:fld id="{9A0DB2DC-4C9A-4742-B13C-FB6460FD3503}" type="slidenum">
              <a:rPr lang="en-MY" altLang="en-US" sz="1200" dirty="0"/>
            </a:fld>
            <a:endParaRPr lang="en-MY" altLang="en-US" sz="1200"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8370" name="Slide Image Placeholder 1"/>
          <p:cNvSpPr>
            <a:spLocks noGrp="1" noRot="1" noChangeAspect="1" noTextEdit="1"/>
          </p:cNvSpPr>
          <p:nvPr>
            <p:ph type="sldImg"/>
          </p:nvPr>
        </p:nvSpPr>
        <p:spPr>
          <a:ln>
            <a:solidFill>
              <a:srgbClr val="000000">
                <a:alpha val="100000"/>
              </a:srgbClr>
            </a:solidFill>
            <a:miter lim="800000"/>
          </a:ln>
        </p:spPr>
      </p:sp>
      <p:sp>
        <p:nvSpPr>
          <p:cNvPr id="58371"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r>
              <a:rPr lang="en-MY" altLang="en-US" dirty="0"/>
              <a:t>Kesimpulan. </a:t>
            </a:r>
            <a:endParaRPr lang="en-MY" altLang="en-US" dirty="0"/>
          </a:p>
          <a:p>
            <a:pPr lvl="0" eaLnBrk="1" hangingPunct="1">
              <a:spcBef>
                <a:spcPct val="0"/>
              </a:spcBef>
            </a:pPr>
            <a:r>
              <a:rPr lang="en-MY" altLang="en-US" dirty="0"/>
              <a:t>Tuhan tidak akan pernah berpaling dari peragu yang jujur. Tidak akan pernah. Datang kepadanya berserta keraguanmu, persoalan-persoalanmu, dan ketidakpastianmu. Dia mengundang kamu untuk membawa pertanyaan-pertanyaan kamu yang susah sekali. Keraguan bukanlah satu dosa. Sebaliknya, ia dapat membawa kebaikan kepada kita. Jangan biarkan keraguanmu membawa kamu jauh dari Yesus. Datang kepadanya apa adanya kamu-dan bawa keraguanmu kepadaNya, dan dia tentu peduli akan kamu. </a:t>
            </a:r>
            <a:endParaRPr lang="en-MY" altLang="en-US" dirty="0"/>
          </a:p>
          <a:p>
            <a:pPr lvl="0" eaLnBrk="1" hangingPunct="1">
              <a:spcBef>
                <a:spcPct val="0"/>
              </a:spcBef>
            </a:pPr>
            <a:endParaRPr lang="en-MY" altLang="en-US" dirty="0"/>
          </a:p>
        </p:txBody>
      </p:sp>
      <p:sp>
        <p:nvSpPr>
          <p:cNvPr id="58372" name="Slide Number Placeholder 3"/>
          <p:cNvSpPr txBox="1">
            <a:spLocks noGrp="1"/>
          </p:cNvSpPr>
          <p:nvPr>
            <p:ph type="sldNum" sz="quarter"/>
          </p:nvPr>
        </p:nvSpPr>
        <p:spPr>
          <a:xfrm>
            <a:off x="3884613" y="8685213"/>
            <a:ext cx="2971800" cy="458787"/>
          </a:xfrm>
          <a:prstGeom prst="rect">
            <a:avLst/>
          </a:prstGeom>
          <a:noFill/>
          <a:ln w="9525">
            <a:noFill/>
          </a:ln>
        </p:spPr>
        <p:txBody>
          <a:bodyPr anchor="b" anchorCtr="0"/>
          <a:p>
            <a:pPr lvl="0" algn="r" eaLnBrk="1" hangingPunct="1"/>
            <a:fld id="{9A0DB2DC-4C9A-4742-B13C-FB6460FD3503}" type="slidenum">
              <a:rPr lang="en-MY" altLang="en-US" sz="1200" dirty="0"/>
            </a:fld>
            <a:endParaRPr lang="en-MY" altLang="en-US" sz="1200"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0418" name="Slide Image Placeholder 1"/>
          <p:cNvSpPr>
            <a:spLocks noGrp="1" noRot="1" noChangeAspect="1" noTextEdit="1"/>
          </p:cNvSpPr>
          <p:nvPr>
            <p:ph type="sldImg"/>
          </p:nvPr>
        </p:nvSpPr>
        <p:spPr>
          <a:ln>
            <a:solidFill>
              <a:srgbClr val="000000">
                <a:alpha val="100000"/>
              </a:srgbClr>
            </a:solidFill>
            <a:miter lim="800000"/>
          </a:ln>
        </p:spPr>
      </p:sp>
      <p:sp>
        <p:nvSpPr>
          <p:cNvPr id="60419"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r>
              <a:rPr lang="en-MY" altLang="en-US" dirty="0"/>
              <a:t>Kesimpulan. </a:t>
            </a:r>
            <a:endParaRPr lang="en-MY" altLang="en-US" dirty="0"/>
          </a:p>
          <a:p>
            <a:pPr lvl="0" eaLnBrk="1" hangingPunct="1">
              <a:spcBef>
                <a:spcPct val="0"/>
              </a:spcBef>
            </a:pPr>
            <a:r>
              <a:rPr lang="en-MY" altLang="en-US" dirty="0"/>
              <a:t>Tuhan tidak akan pernah berpaling dari peragu yang jujur. Tidak akan pernah. Datang kepadanya berserta keraguanmu, persoalan-persoalanmu, dan ketidakpastianmu. Dia mengundang kamu untuk membawa pertanyaan-pertanyaan kamu yang susah sekali. Keraguan bukanlah satu dosa. Sebaliknya, ia dapat membawa kebaikan kepada kita. Jangan biarkan keraguanmu membawa kamu jauh dari Yesus. Datang kepadanya apa adanya kamu-dan bawa keraguanmu kepadaNya, dan dia tentu peduli akan kamu. </a:t>
            </a:r>
            <a:endParaRPr lang="en-MY" altLang="en-US" dirty="0"/>
          </a:p>
          <a:p>
            <a:pPr lvl="0" eaLnBrk="1" hangingPunct="1">
              <a:spcBef>
                <a:spcPct val="0"/>
              </a:spcBef>
            </a:pPr>
            <a:endParaRPr lang="en-MY" altLang="en-US" dirty="0"/>
          </a:p>
        </p:txBody>
      </p:sp>
      <p:sp>
        <p:nvSpPr>
          <p:cNvPr id="60420" name="Slide Number Placeholder 3"/>
          <p:cNvSpPr txBox="1">
            <a:spLocks noGrp="1"/>
          </p:cNvSpPr>
          <p:nvPr>
            <p:ph type="sldNum" sz="quarter"/>
          </p:nvPr>
        </p:nvSpPr>
        <p:spPr>
          <a:xfrm>
            <a:off x="3884613" y="8685213"/>
            <a:ext cx="2971800" cy="458787"/>
          </a:xfrm>
          <a:prstGeom prst="rect">
            <a:avLst/>
          </a:prstGeom>
          <a:noFill/>
          <a:ln w="9525">
            <a:noFill/>
          </a:ln>
        </p:spPr>
        <p:txBody>
          <a:bodyPr anchor="b" anchorCtr="0"/>
          <a:p>
            <a:pPr lvl="0" algn="r" eaLnBrk="1" hangingPunct="1"/>
            <a:fld id="{9A0DB2DC-4C9A-4742-B13C-FB6460FD3503}" type="slidenum">
              <a:rPr lang="en-MY" altLang="en-US" sz="1200" dirty="0"/>
            </a:fld>
            <a:endParaRPr lang="en-MY" altLang="en-US" sz="1200"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2466" name="Slide Image Placeholder 1"/>
          <p:cNvSpPr>
            <a:spLocks noGrp="1" noRot="1" noChangeAspect="1" noTextEdit="1"/>
          </p:cNvSpPr>
          <p:nvPr>
            <p:ph type="sldImg"/>
          </p:nvPr>
        </p:nvSpPr>
        <p:spPr>
          <a:ln>
            <a:solidFill>
              <a:srgbClr val="000000">
                <a:alpha val="100000"/>
              </a:srgbClr>
            </a:solidFill>
            <a:miter lim="800000"/>
          </a:ln>
        </p:spPr>
      </p:sp>
      <p:sp>
        <p:nvSpPr>
          <p:cNvPr id="62467"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r>
              <a:rPr lang="en-MY" altLang="en-US" dirty="0"/>
              <a:t>Kesimpulan. </a:t>
            </a:r>
            <a:endParaRPr lang="en-MY" altLang="en-US" dirty="0"/>
          </a:p>
          <a:p>
            <a:pPr lvl="0" eaLnBrk="1" hangingPunct="1">
              <a:spcBef>
                <a:spcPct val="0"/>
              </a:spcBef>
            </a:pPr>
            <a:r>
              <a:rPr lang="en-MY" altLang="en-US" dirty="0"/>
              <a:t>Tuhan tidak akan pernah berpaling dari peragu yang jujur. Tidak akan pernah. Datang kepadanya berserta keraguanmu, persoalan-persoalanmu, dan ketidakpastianmu. Dia mengundang kamu untuk membawa pertanyaan-pertanyaan kamu yang susah sekali. Keraguan bukanlah satu dosa. Sebaliknya, ia dapat membawa kebaikan kepada kita. Jangan biarkan keraguanmu membawa kamu jauh dari Yesus. Datang kepadanya apa adanya kamu-dan bawa keraguanmu kepadaNya, dan dia tentu peduli akan kamu. </a:t>
            </a:r>
            <a:endParaRPr lang="en-MY" altLang="en-US" dirty="0"/>
          </a:p>
          <a:p>
            <a:pPr lvl="0" eaLnBrk="1" hangingPunct="1">
              <a:spcBef>
                <a:spcPct val="0"/>
              </a:spcBef>
            </a:pPr>
            <a:endParaRPr lang="en-MY" altLang="en-US" dirty="0"/>
          </a:p>
        </p:txBody>
      </p:sp>
      <p:sp>
        <p:nvSpPr>
          <p:cNvPr id="62468" name="Slide Number Placeholder 3"/>
          <p:cNvSpPr txBox="1">
            <a:spLocks noGrp="1"/>
          </p:cNvSpPr>
          <p:nvPr>
            <p:ph type="sldNum" sz="quarter"/>
          </p:nvPr>
        </p:nvSpPr>
        <p:spPr>
          <a:xfrm>
            <a:off x="3884613" y="8685213"/>
            <a:ext cx="2971800" cy="458787"/>
          </a:xfrm>
          <a:prstGeom prst="rect">
            <a:avLst/>
          </a:prstGeom>
          <a:noFill/>
          <a:ln w="9525">
            <a:noFill/>
          </a:ln>
        </p:spPr>
        <p:txBody>
          <a:bodyPr anchor="b" anchorCtr="0"/>
          <a:p>
            <a:pPr lvl="0" algn="r" eaLnBrk="1" hangingPunct="1"/>
            <a:fld id="{9A0DB2DC-4C9A-4742-B13C-FB6460FD3503}" type="slidenum">
              <a:rPr lang="en-MY" altLang="en-US" sz="1200" dirty="0"/>
            </a:fld>
            <a:endParaRPr lang="en-MY" altLang="en-US" sz="1200"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4514" name="Slide Image Placeholder 1"/>
          <p:cNvSpPr>
            <a:spLocks noGrp="1" noRot="1" noChangeAspect="1" noTextEdit="1"/>
          </p:cNvSpPr>
          <p:nvPr>
            <p:ph type="sldImg"/>
          </p:nvPr>
        </p:nvSpPr>
        <p:spPr>
          <a:ln>
            <a:solidFill>
              <a:srgbClr val="000000">
                <a:alpha val="100000"/>
              </a:srgbClr>
            </a:solidFill>
            <a:miter lim="800000"/>
          </a:ln>
        </p:spPr>
      </p:sp>
      <p:sp>
        <p:nvSpPr>
          <p:cNvPr id="64515"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r>
              <a:rPr lang="en-MY" altLang="en-US" dirty="0"/>
              <a:t>Kesimpulan. </a:t>
            </a:r>
            <a:endParaRPr lang="en-MY" altLang="en-US" dirty="0"/>
          </a:p>
          <a:p>
            <a:pPr lvl="0" eaLnBrk="1" hangingPunct="1">
              <a:spcBef>
                <a:spcPct val="0"/>
              </a:spcBef>
            </a:pPr>
            <a:r>
              <a:rPr lang="en-MY" altLang="en-US" dirty="0"/>
              <a:t>Tuhan tidak akan pernah berpaling dari peragu yang jujur. Tidak akan pernah. Datang kepadanya berserta keraguanmu, persoalan-persoalanmu, dan ketidakpastianmu. Dia mengundang kamu untuk membawa pertanyaan-pertanyaan kamu yang susah sekali. Keraguan bukanlah satu dosa. Sebaliknya, ia dapat membawa kebaikan kepada kita. Jangan biarkan keraguanmu membawa kamu jauh dari Yesus. Datang kepadanya apa adanya kamu-dan bawa keraguanmu kepadaNya, dan dia tentu peduli akan kamu. </a:t>
            </a:r>
            <a:endParaRPr lang="en-MY" altLang="en-US" dirty="0"/>
          </a:p>
          <a:p>
            <a:pPr lvl="0" eaLnBrk="1" hangingPunct="1">
              <a:spcBef>
                <a:spcPct val="0"/>
              </a:spcBef>
            </a:pPr>
            <a:endParaRPr lang="en-MY" altLang="en-US" dirty="0"/>
          </a:p>
        </p:txBody>
      </p:sp>
      <p:sp>
        <p:nvSpPr>
          <p:cNvPr id="64516" name="Slide Number Placeholder 3"/>
          <p:cNvSpPr txBox="1">
            <a:spLocks noGrp="1"/>
          </p:cNvSpPr>
          <p:nvPr>
            <p:ph type="sldNum" sz="quarter"/>
          </p:nvPr>
        </p:nvSpPr>
        <p:spPr>
          <a:xfrm>
            <a:off x="3884613" y="8685213"/>
            <a:ext cx="2971800" cy="458787"/>
          </a:xfrm>
          <a:prstGeom prst="rect">
            <a:avLst/>
          </a:prstGeom>
          <a:noFill/>
          <a:ln w="9525">
            <a:noFill/>
          </a:ln>
        </p:spPr>
        <p:txBody>
          <a:bodyPr anchor="b" anchorCtr="0"/>
          <a:p>
            <a:pPr lvl="0" algn="r" eaLnBrk="1" hangingPunct="1"/>
            <a:fld id="{9A0DB2DC-4C9A-4742-B13C-FB6460FD3503}" type="slidenum">
              <a:rPr lang="en-MY" altLang="en-US" sz="1200" dirty="0"/>
            </a:fld>
            <a:endParaRPr lang="en-MY" altLang="en-US" sz="1200"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6562" name="Slide Image Placeholder 1"/>
          <p:cNvSpPr>
            <a:spLocks noGrp="1" noRot="1" noChangeAspect="1" noTextEdit="1"/>
          </p:cNvSpPr>
          <p:nvPr>
            <p:ph type="sldImg"/>
          </p:nvPr>
        </p:nvSpPr>
        <p:spPr>
          <a:ln>
            <a:solidFill>
              <a:srgbClr val="000000">
                <a:alpha val="100000"/>
              </a:srgbClr>
            </a:solidFill>
            <a:miter lim="800000"/>
          </a:ln>
        </p:spPr>
      </p:sp>
      <p:sp>
        <p:nvSpPr>
          <p:cNvPr id="66563"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en-MY" altLang="en-US" dirty="0"/>
          </a:p>
        </p:txBody>
      </p:sp>
      <p:sp>
        <p:nvSpPr>
          <p:cNvPr id="66564" name="Slide Number Placeholder 3"/>
          <p:cNvSpPr txBox="1">
            <a:spLocks noGrp="1"/>
          </p:cNvSpPr>
          <p:nvPr>
            <p:ph type="sldNum" sz="quarter"/>
          </p:nvPr>
        </p:nvSpPr>
        <p:spPr>
          <a:xfrm>
            <a:off x="3884613" y="8685213"/>
            <a:ext cx="2971800" cy="458787"/>
          </a:xfrm>
          <a:prstGeom prst="rect">
            <a:avLst/>
          </a:prstGeom>
          <a:noFill/>
          <a:ln w="9525">
            <a:noFill/>
          </a:ln>
        </p:spPr>
        <p:txBody>
          <a:bodyPr anchor="b" anchorCtr="0"/>
          <a:p>
            <a:pPr lvl="0" algn="r" eaLnBrk="1" hangingPunct="1"/>
            <a:fld id="{9A0DB2DC-4C9A-4742-B13C-FB6460FD3503}" type="slidenum">
              <a:rPr lang="en-MY" altLang="en-US" sz="1200" dirty="0"/>
            </a:fld>
            <a:endParaRPr lang="en-MY" altLang="en-US" sz="1200"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p>
            <a:pPr marL="0" marR="0" lvl="0" indent="0" algn="l" defTabSz="457200" rtl="0" eaLnBrk="1" fontAlgn="auto" latinLnBrk="0" hangingPunct="1">
              <a:lnSpc>
                <a:spcPct val="100000"/>
              </a:lnSpc>
              <a:spcBef>
                <a:spcPts val="0"/>
              </a:spcBef>
              <a:spcAft>
                <a:spcPts val="0"/>
              </a:spcAft>
              <a:buClrTx/>
              <a:buSzTx/>
              <a:buFontTx/>
              <a:buNone/>
              <a:defRPr/>
            </a:pP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marL="0" marR="0" lvl="0" indent="0" algn="r" defTabSz="457200" rtl="0" eaLnBrk="1" fontAlgn="auto" latinLnBrk="0" hangingPunct="1">
              <a:lnSpc>
                <a:spcPct val="100000"/>
              </a:lnSpc>
              <a:spcBef>
                <a:spcPts val="0"/>
              </a:spcBef>
              <a:spcAft>
                <a:spcPts val="0"/>
              </a:spcAft>
              <a:buClrTx/>
              <a:buSzTx/>
              <a:buFontTx/>
              <a:buNone/>
              <a:defRPr/>
            </a:pPr>
            <a:fld id="{1C098867-F6BD-415E-9CF2-413BA1ECB4F7}" type="slidenum">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hf sldNum="0"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10"/>
          </p:nvPr>
        </p:nvSpPr>
        <p:spPr/>
        <p:txBody>
          <a:bodyPr/>
          <a:p>
            <a:pPr marL="0" marR="0" lvl="0" indent="0" algn="l" defTabSz="457200" rtl="0" eaLnBrk="1" fontAlgn="auto" latinLnBrk="0" hangingPunct="1">
              <a:lnSpc>
                <a:spcPct val="100000"/>
              </a:lnSpc>
              <a:spcBef>
                <a:spcPts val="0"/>
              </a:spcBef>
              <a:spcAft>
                <a:spcPts val="0"/>
              </a:spcAft>
              <a:buClrTx/>
              <a:buSzTx/>
              <a:buFontTx/>
              <a:buNone/>
              <a:defRPr/>
            </a:pP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marL="0" marR="0" lvl="0" indent="0" algn="r" defTabSz="457200" rtl="0" eaLnBrk="1" fontAlgn="auto" latinLnBrk="0" hangingPunct="1">
              <a:lnSpc>
                <a:spcPct val="100000"/>
              </a:lnSpc>
              <a:spcBef>
                <a:spcPts val="0"/>
              </a:spcBef>
              <a:spcAft>
                <a:spcPts val="0"/>
              </a:spcAft>
              <a:buClrTx/>
              <a:buSzTx/>
              <a:buFontTx/>
              <a:buNone/>
              <a:defRPr/>
            </a:pPr>
            <a:fld id="{1C098867-F6BD-415E-9CF2-413BA1ECB4F7}" type="slidenum">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endParaRPr lang="en-US" smtClean="0"/>
          </a:p>
        </p:txBody>
      </p:sp>
      <p:sp>
        <p:nvSpPr>
          <p:cNvPr id="4" name="Date Placeholder 3"/>
          <p:cNvSpPr>
            <a:spLocks noGrp="1"/>
          </p:cNvSpPr>
          <p:nvPr>
            <p:ph type="dt" sz="half" idx="10"/>
          </p:nvPr>
        </p:nvSpPr>
        <p:spPr/>
        <p:txBody>
          <a:bodyPr/>
          <a:p>
            <a:pPr marL="0" marR="0" lvl="0" indent="0" algn="l" defTabSz="457200" rtl="0" eaLnBrk="1" fontAlgn="auto" latinLnBrk="0" hangingPunct="1">
              <a:lnSpc>
                <a:spcPct val="100000"/>
              </a:lnSpc>
              <a:spcBef>
                <a:spcPts val="0"/>
              </a:spcBef>
              <a:spcAft>
                <a:spcPts val="0"/>
              </a:spcAft>
              <a:buClrTx/>
              <a:buSzTx/>
              <a:buFontTx/>
              <a:buNone/>
              <a:defRPr/>
            </a:pP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marL="0" marR="0" lvl="0" indent="0" algn="r" defTabSz="457200" rtl="0" eaLnBrk="1" fontAlgn="auto" latinLnBrk="0" hangingPunct="1">
              <a:lnSpc>
                <a:spcPct val="100000"/>
              </a:lnSpc>
              <a:spcBef>
                <a:spcPts val="0"/>
              </a:spcBef>
              <a:spcAft>
                <a:spcPts val="0"/>
              </a:spcAft>
              <a:buClrTx/>
              <a:buSzTx/>
              <a:buFontTx/>
              <a:buNone/>
              <a:defRPr/>
            </a:pPr>
            <a:fld id="{1C098867-F6BD-415E-9CF2-413BA1ECB4F7}" type="slidenum">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5" name="Date Placeholder 4"/>
          <p:cNvSpPr>
            <a:spLocks noGrp="1"/>
          </p:cNvSpPr>
          <p:nvPr>
            <p:ph type="dt" sz="half" idx="10"/>
          </p:nvPr>
        </p:nvSpPr>
        <p:spPr/>
        <p:txBody>
          <a:bodyPr/>
          <a:p>
            <a:pPr marL="0" marR="0" lvl="0" indent="0" algn="l" defTabSz="457200" rtl="0" eaLnBrk="1" fontAlgn="auto" latinLnBrk="0" hangingPunct="1">
              <a:lnSpc>
                <a:spcPct val="100000"/>
              </a:lnSpc>
              <a:spcBef>
                <a:spcPts val="0"/>
              </a:spcBef>
              <a:spcAft>
                <a:spcPts val="0"/>
              </a:spcAft>
              <a:buClrTx/>
              <a:buSzTx/>
              <a:buFontTx/>
              <a:buNone/>
              <a:defRPr/>
            </a:pP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Footer Placeholder 5"/>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marL="0" marR="0" lvl="0" indent="0" algn="r" defTabSz="457200" rtl="0" eaLnBrk="1" fontAlgn="auto" latinLnBrk="0" hangingPunct="1">
              <a:lnSpc>
                <a:spcPct val="100000"/>
              </a:lnSpc>
              <a:spcBef>
                <a:spcPts val="0"/>
              </a:spcBef>
              <a:spcAft>
                <a:spcPts val="0"/>
              </a:spcAft>
              <a:buClrTx/>
              <a:buSzTx/>
              <a:buFontTx/>
              <a:buNone/>
              <a:defRPr/>
            </a:pPr>
            <a:fld id="{1C098867-F6BD-415E-9CF2-413BA1ECB4F7}" type="slidenum">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7" name="Date Placeholder 6"/>
          <p:cNvSpPr>
            <a:spLocks noGrp="1"/>
          </p:cNvSpPr>
          <p:nvPr>
            <p:ph type="dt" sz="half" idx="10"/>
          </p:nvPr>
        </p:nvSpPr>
        <p:spPr/>
        <p:txBody>
          <a:bodyPr/>
          <a:p>
            <a:pPr marL="0" marR="0" lvl="0" indent="0" algn="l" defTabSz="457200" rtl="0" eaLnBrk="1" fontAlgn="auto" latinLnBrk="0" hangingPunct="1">
              <a:lnSpc>
                <a:spcPct val="100000"/>
              </a:lnSpc>
              <a:spcBef>
                <a:spcPts val="0"/>
              </a:spcBef>
              <a:spcAft>
                <a:spcPts val="0"/>
              </a:spcAft>
              <a:buClrTx/>
              <a:buSzTx/>
              <a:buFontTx/>
              <a:buNone/>
              <a:defRPr/>
            </a:pP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8" name="Footer Placeholder 7"/>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Slide Number Placeholder 8"/>
          <p:cNvSpPr>
            <a:spLocks noGrp="1"/>
          </p:cNvSpPr>
          <p:nvPr>
            <p:ph type="sldNum" sz="quarter" idx="12"/>
          </p:nvPr>
        </p:nvSpPr>
        <p:spPr/>
        <p:txBody>
          <a:bodyPr/>
          <a:p>
            <a:pPr marL="0" marR="0" lvl="0" indent="0" algn="r" defTabSz="457200" rtl="0" eaLnBrk="1" fontAlgn="auto" latinLnBrk="0" hangingPunct="1">
              <a:lnSpc>
                <a:spcPct val="100000"/>
              </a:lnSpc>
              <a:spcBef>
                <a:spcPts val="0"/>
              </a:spcBef>
              <a:spcAft>
                <a:spcPts val="0"/>
              </a:spcAft>
              <a:buClrTx/>
              <a:buSzTx/>
              <a:buFontTx/>
              <a:buNone/>
              <a:defRPr/>
            </a:pPr>
            <a:fld id="{1C098867-F6BD-415E-9CF2-413BA1ECB4F7}" type="slidenum">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p>
            <a:pPr marL="0" marR="0" lvl="0" indent="0" algn="l" defTabSz="457200" rtl="0" eaLnBrk="1" fontAlgn="auto" latinLnBrk="0" hangingPunct="1">
              <a:lnSpc>
                <a:spcPct val="100000"/>
              </a:lnSpc>
              <a:spcBef>
                <a:spcPts val="0"/>
              </a:spcBef>
              <a:spcAft>
                <a:spcPts val="0"/>
              </a:spcAft>
              <a:buClrTx/>
              <a:buSzTx/>
              <a:buFontTx/>
              <a:buNone/>
              <a:defRPr/>
            </a:pP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Footer Placeholder 3"/>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Slide Number Placeholder 4"/>
          <p:cNvSpPr>
            <a:spLocks noGrp="1"/>
          </p:cNvSpPr>
          <p:nvPr>
            <p:ph type="sldNum" sz="quarter" idx="12"/>
          </p:nvPr>
        </p:nvSpPr>
        <p:spPr/>
        <p:txBody>
          <a:bodyPr/>
          <a:p>
            <a:pPr marL="0" marR="0" lvl="0" indent="0" algn="r" defTabSz="457200" rtl="0" eaLnBrk="1" fontAlgn="auto" latinLnBrk="0" hangingPunct="1">
              <a:lnSpc>
                <a:spcPct val="100000"/>
              </a:lnSpc>
              <a:spcBef>
                <a:spcPts val="0"/>
              </a:spcBef>
              <a:spcAft>
                <a:spcPts val="0"/>
              </a:spcAft>
              <a:buClrTx/>
              <a:buSzTx/>
              <a:buFontTx/>
              <a:buNone/>
              <a:defRPr/>
            </a:pPr>
            <a:fld id="{1C098867-F6BD-415E-9CF2-413BA1ECB4F7}" type="slidenum">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marL="0" marR="0" lvl="0" indent="0" algn="l" defTabSz="457200" rtl="0" eaLnBrk="1" fontAlgn="auto" latinLnBrk="0" hangingPunct="1">
              <a:lnSpc>
                <a:spcPct val="100000"/>
              </a:lnSpc>
              <a:spcBef>
                <a:spcPts val="0"/>
              </a:spcBef>
              <a:spcAft>
                <a:spcPts val="0"/>
              </a:spcAft>
              <a:buClrTx/>
              <a:buSzTx/>
              <a:buFontTx/>
              <a:buNone/>
              <a:defRPr/>
            </a:pP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Footer Placeholder 2"/>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Slide Number Placeholder 3"/>
          <p:cNvSpPr>
            <a:spLocks noGrp="1"/>
          </p:cNvSpPr>
          <p:nvPr>
            <p:ph type="sldNum" sz="quarter" idx="12"/>
          </p:nvPr>
        </p:nvSpPr>
        <p:spPr/>
        <p:txBody>
          <a:bodyPr/>
          <a:p>
            <a:pPr marL="0" marR="0" lvl="0" indent="0" algn="r" defTabSz="457200" rtl="0" eaLnBrk="1" fontAlgn="auto" latinLnBrk="0" hangingPunct="1">
              <a:lnSpc>
                <a:spcPct val="100000"/>
              </a:lnSpc>
              <a:spcBef>
                <a:spcPts val="0"/>
              </a:spcBef>
              <a:spcAft>
                <a:spcPts val="0"/>
              </a:spcAft>
              <a:buClrTx/>
              <a:buSzTx/>
              <a:buFontTx/>
              <a:buNone/>
              <a:defRPr/>
            </a:pPr>
            <a:fld id="{1C098867-F6BD-415E-9CF2-413BA1ECB4F7}" type="slidenum">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hf sldNum="0"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endParaRPr lang="en-US" smtClean="0"/>
          </a:p>
        </p:txBody>
      </p:sp>
      <p:sp>
        <p:nvSpPr>
          <p:cNvPr id="5" name="Date Placeholder 4"/>
          <p:cNvSpPr>
            <a:spLocks noGrp="1"/>
          </p:cNvSpPr>
          <p:nvPr>
            <p:ph type="dt" sz="half" idx="10"/>
          </p:nvPr>
        </p:nvSpPr>
        <p:spPr/>
        <p:txBody>
          <a:bodyPr/>
          <a:p>
            <a:pPr marL="0" marR="0" lvl="0" indent="0" algn="l" defTabSz="457200" rtl="0" eaLnBrk="1" fontAlgn="auto" latinLnBrk="0" hangingPunct="1">
              <a:lnSpc>
                <a:spcPct val="100000"/>
              </a:lnSpc>
              <a:spcBef>
                <a:spcPts val="0"/>
              </a:spcBef>
              <a:spcAft>
                <a:spcPts val="0"/>
              </a:spcAft>
              <a:buClrTx/>
              <a:buSzTx/>
              <a:buFontTx/>
              <a:buNone/>
              <a:defRPr/>
            </a:pP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Footer Placeholder 5"/>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marL="0" marR="0" lvl="0" indent="0" algn="r" defTabSz="457200" rtl="0" eaLnBrk="1" fontAlgn="auto" latinLnBrk="0" hangingPunct="1">
              <a:lnSpc>
                <a:spcPct val="100000"/>
              </a:lnSpc>
              <a:spcBef>
                <a:spcPts val="0"/>
              </a:spcBef>
              <a:spcAft>
                <a:spcPts val="0"/>
              </a:spcAft>
              <a:buClrTx/>
              <a:buSzTx/>
              <a:buFontTx/>
              <a:buNone/>
              <a:defRPr/>
            </a:pPr>
            <a:fld id="{1C098867-F6BD-415E-9CF2-413BA1ECB4F7}" type="slidenum">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Click icon to add picture</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endParaRPr lang="en-US" smtClean="0"/>
          </a:p>
        </p:txBody>
      </p:sp>
      <p:sp>
        <p:nvSpPr>
          <p:cNvPr id="5" name="Date Placeholder 4"/>
          <p:cNvSpPr>
            <a:spLocks noGrp="1"/>
          </p:cNvSpPr>
          <p:nvPr>
            <p:ph type="dt" sz="half" idx="10"/>
          </p:nvPr>
        </p:nvSpPr>
        <p:spPr/>
        <p:txBody>
          <a:bodyPr/>
          <a:p>
            <a:pPr marL="0" marR="0" lvl="0" indent="0" algn="l" defTabSz="457200" rtl="0" eaLnBrk="1" fontAlgn="auto" latinLnBrk="0" hangingPunct="1">
              <a:lnSpc>
                <a:spcPct val="100000"/>
              </a:lnSpc>
              <a:spcBef>
                <a:spcPts val="0"/>
              </a:spcBef>
              <a:spcAft>
                <a:spcPts val="0"/>
              </a:spcAft>
              <a:buClrTx/>
              <a:buSzTx/>
              <a:buFontTx/>
              <a:buNone/>
              <a:defRPr/>
            </a:pP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Footer Placeholder 5"/>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marL="0" marR="0" lvl="0" indent="0" algn="r" defTabSz="457200" rtl="0" eaLnBrk="1" fontAlgn="auto" latinLnBrk="0" hangingPunct="1">
              <a:lnSpc>
                <a:spcPct val="100000"/>
              </a:lnSpc>
              <a:spcBef>
                <a:spcPts val="0"/>
              </a:spcBef>
              <a:spcAft>
                <a:spcPts val="0"/>
              </a:spcAft>
              <a:buClrTx/>
              <a:buSzTx/>
              <a:buFontTx/>
              <a:buNone/>
              <a:defRPr/>
            </a:pPr>
            <a:fld id="{1C098867-F6BD-415E-9CF2-413BA1ECB4F7}" type="slidenum">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10"/>
          </p:nvPr>
        </p:nvSpPr>
        <p:spPr/>
        <p:txBody>
          <a:bodyPr/>
          <a:p>
            <a:pPr marL="0" marR="0" lvl="0" indent="0" algn="l" defTabSz="457200" rtl="0" eaLnBrk="1" fontAlgn="auto" latinLnBrk="0" hangingPunct="1">
              <a:lnSpc>
                <a:spcPct val="100000"/>
              </a:lnSpc>
              <a:spcBef>
                <a:spcPts val="0"/>
              </a:spcBef>
              <a:spcAft>
                <a:spcPts val="0"/>
              </a:spcAft>
              <a:buClrTx/>
              <a:buSzTx/>
              <a:buFontTx/>
              <a:buNone/>
              <a:defRPr/>
            </a:pP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marL="0" marR="0" lvl="0" indent="0" algn="r" defTabSz="457200" rtl="0" eaLnBrk="1" fontAlgn="auto" latinLnBrk="0" hangingPunct="1">
              <a:lnSpc>
                <a:spcPct val="100000"/>
              </a:lnSpc>
              <a:spcBef>
                <a:spcPts val="0"/>
              </a:spcBef>
              <a:spcAft>
                <a:spcPts val="0"/>
              </a:spcAft>
              <a:buClrTx/>
              <a:buSzTx/>
              <a:buFontTx/>
              <a:buNone/>
              <a:defRPr/>
            </a:pPr>
            <a:fld id="{1C098867-F6BD-415E-9CF2-413BA1ECB4F7}" type="slidenum">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10"/>
          </p:nvPr>
        </p:nvSpPr>
        <p:spPr/>
        <p:txBody>
          <a:bodyPr/>
          <a:p>
            <a:pPr marL="0" marR="0" lvl="0" indent="0" algn="l" defTabSz="457200" rtl="0" eaLnBrk="1" fontAlgn="auto" latinLnBrk="0" hangingPunct="1">
              <a:lnSpc>
                <a:spcPct val="100000"/>
              </a:lnSpc>
              <a:spcBef>
                <a:spcPts val="0"/>
              </a:spcBef>
              <a:spcAft>
                <a:spcPts val="0"/>
              </a:spcAft>
              <a:buClrTx/>
              <a:buSzTx/>
              <a:buFontTx/>
              <a:buNone/>
              <a:defRPr/>
            </a:pP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marL="0" marR="0" lvl="0" indent="0" algn="r" defTabSz="457200" rtl="0" eaLnBrk="1" fontAlgn="auto" latinLnBrk="0" hangingPunct="1">
              <a:lnSpc>
                <a:spcPct val="100000"/>
              </a:lnSpc>
              <a:spcBef>
                <a:spcPts val="0"/>
              </a:spcBef>
              <a:spcAft>
                <a:spcPts val="0"/>
              </a:spcAft>
              <a:buClrTx/>
              <a:buSzTx/>
              <a:buFontTx/>
              <a:buNone/>
              <a:defRPr/>
            </a:pPr>
            <a:fld id="{1C098867-F6BD-415E-9CF2-413BA1ECB4F7}" type="slidenum">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hf sldNum="0" hd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Title Placeholder 1"/>
          <p:cNvSpPr>
            <a:spLocks noGrp="1"/>
          </p:cNvSpPr>
          <p:nvPr>
            <p:ph type="title"/>
          </p:nvPr>
        </p:nvSpPr>
        <p:spPr>
          <a:xfrm>
            <a:off x="838200" y="365125"/>
            <a:ext cx="10515600" cy="1325563"/>
          </a:xfrm>
          <a:prstGeom prst="rect">
            <a:avLst/>
          </a:prstGeom>
          <a:noFill/>
          <a:ln w="9525">
            <a:noFill/>
          </a:ln>
        </p:spPr>
        <p:txBody>
          <a:bodyPr anchor="ctr" anchorCtr="0"/>
          <a:p>
            <a:pPr lvl="0"/>
            <a:r>
              <a:rPr lang="en-US" altLang="en-US" dirty="0"/>
              <a:t>Click to edit Master title style</a:t>
            </a:r>
            <a:endParaRPr lang="en-US" altLang="en-US" dirty="0"/>
          </a:p>
        </p:txBody>
      </p:sp>
      <p:sp>
        <p:nvSpPr>
          <p:cNvPr id="1027" name="Text Placeholder 2"/>
          <p:cNvSpPr>
            <a:spLocks noGrp="1"/>
          </p:cNvSpPr>
          <p:nvPr>
            <p:ph type="body" idx="1"/>
          </p:nvPr>
        </p:nvSpPr>
        <p:spPr>
          <a:xfrm>
            <a:off x="838200" y="1825625"/>
            <a:ext cx="10515600" cy="4351338"/>
          </a:xfrm>
          <a:prstGeom prst="rect">
            <a:avLst/>
          </a:prstGeom>
          <a:noFill/>
          <a:ln w="9525">
            <a:noFill/>
          </a:ln>
        </p:spPr>
        <p:txBody>
          <a:bodyPr/>
          <a:p>
            <a:pPr lvl="0"/>
            <a:r>
              <a:rPr lang="en-US" altLang="en-US" dirty="0"/>
              <a:t>Edit Master text styles</a:t>
            </a:r>
            <a:endParaRPr lang="en-US" altLang="en-US" dirty="0"/>
          </a:p>
          <a:p>
            <a:pPr lvl="1"/>
            <a:r>
              <a:rPr lang="en-US" altLang="en-US" dirty="0"/>
              <a:t>Second level</a:t>
            </a:r>
            <a:endParaRPr lang="en-US" altLang="en-US" dirty="0"/>
          </a:p>
          <a:p>
            <a:pPr lvl="2"/>
            <a:r>
              <a:rPr lang="en-US" altLang="en-US" dirty="0"/>
              <a:t>Third level</a:t>
            </a:r>
            <a:endParaRPr lang="en-US" altLang="en-US" dirty="0"/>
          </a:p>
          <a:p>
            <a:pPr lvl="3"/>
            <a:r>
              <a:rPr lang="en-US" altLang="en-US" dirty="0"/>
              <a:t>Fourth level</a:t>
            </a:r>
            <a:endParaRPr lang="en-US" altLang="en-US" dirty="0"/>
          </a:p>
          <a:p>
            <a:pPr lvl="4"/>
            <a:r>
              <a:rPr lang="en-US" altLang="en-US" dirty="0"/>
              <a:t>Fifth level</a:t>
            </a:r>
            <a:endParaRPr lang="en-US" alt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marL="0" marR="0" lvl="0" indent="0" algn="r" defTabSz="457200" rtl="0" eaLnBrk="1" fontAlgn="auto" latinLnBrk="0" hangingPunct="1">
              <a:lnSpc>
                <a:spcPct val="100000"/>
              </a:lnSpc>
              <a:spcBef>
                <a:spcPts val="0"/>
              </a:spcBef>
              <a:spcAft>
                <a:spcPts val="0"/>
              </a:spcAft>
              <a:buClrTx/>
              <a:buSzTx/>
              <a:buFontTx/>
              <a:buNone/>
              <a:defRPr/>
            </a:pPr>
            <a:fld id="{1C098867-F6BD-415E-9CF2-413BA1ECB4F7}" type="slidenum">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xml"/><Relationship Id="rId2" Type="http://schemas.openxmlformats.org/officeDocument/2006/relationships/image" Target="../media/image8.jpeg"/><Relationship Id="rId1"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2.xml"/><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image" Target="../media/image9.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5" Type="http://schemas.openxmlformats.org/officeDocument/2006/relationships/notesSlide" Target="../notesSlides/notesSlide31.xml"/><Relationship Id="rId4" Type="http://schemas.openxmlformats.org/officeDocument/2006/relationships/slideLayout" Target="../slideLayouts/slideLayout2.xml"/><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Title 1"/>
          <p:cNvSpPr>
            <a:spLocks noGrp="1"/>
          </p:cNvSpPr>
          <p:nvPr>
            <p:ph type="ctrTitle"/>
          </p:nvPr>
        </p:nvSpPr>
        <p:spPr/>
        <p:txBody>
          <a:bodyPr vert="horz" wrap="square" lIns="91440" tIns="45720" rIns="91440" bIns="45720" anchor="b" anchorCtr="0"/>
          <a:p>
            <a:pPr eaLnBrk="1" hangingPunct="1">
              <a:buClrTx/>
              <a:buSzTx/>
              <a:buFontTx/>
            </a:pPr>
            <a:r>
              <a:rPr lang="en-MY" altLang="en-US" kern="1200" dirty="0">
                <a:latin typeface="+mj-lt"/>
                <a:ea typeface="+mj-ea"/>
                <a:cs typeface="+mj-cs"/>
              </a:rPr>
              <a:t>Keraguan VS Percaya</a:t>
            </a:r>
            <a:endParaRPr lang="en-MY" altLang="en-US" kern="1200" dirty="0">
              <a:latin typeface="+mj-lt"/>
              <a:ea typeface="+mj-ea"/>
              <a:cs typeface="+mj-cs"/>
            </a:endParaRPr>
          </a:p>
        </p:txBody>
      </p:sp>
      <p:sp>
        <p:nvSpPr>
          <p:cNvPr id="3075" name="Subtitle 2"/>
          <p:cNvSpPr>
            <a:spLocks noGrp="1"/>
          </p:cNvSpPr>
          <p:nvPr>
            <p:ph type="subTitle" idx="1"/>
          </p:nvPr>
        </p:nvSpPr>
        <p:spPr/>
        <p:txBody>
          <a:bodyPr vert="horz" wrap="square" lIns="91440" tIns="45720" rIns="91440" bIns="45720" anchor="t" anchorCtr="0"/>
          <a:p>
            <a:pPr eaLnBrk="1" hangingPunct="1">
              <a:buClrTx/>
              <a:buSzTx/>
            </a:pPr>
            <a:endParaRPr lang="en-MY" altLang="en-US" kern="1200" dirty="0">
              <a:latin typeface="+mn-lt"/>
              <a:ea typeface="+mn-ea"/>
              <a:cs typeface="+mn-cs"/>
            </a:endParaRPr>
          </a:p>
        </p:txBody>
      </p:sp>
      <p:pic>
        <p:nvPicPr>
          <p:cNvPr id="3076" name="Picture 2" descr="2-18-2018 Doubt vs Faith - YouTube"/>
          <p:cNvPicPr>
            <a:picLocks noChangeAspect="1"/>
          </p:cNvPicPr>
          <p:nvPr/>
        </p:nvPicPr>
        <p:blipFill>
          <a:blip r:embed="rId1"/>
          <a:stretch>
            <a:fillRect/>
          </a:stretch>
        </p:blipFill>
        <p:spPr>
          <a:xfrm>
            <a:off x="0" y="0"/>
            <a:ext cx="12192000" cy="6858000"/>
          </a:xfrm>
          <a:prstGeom prst="rect">
            <a:avLst/>
          </a:prstGeom>
          <a:noFill/>
          <a:ln w="9525">
            <a:noFill/>
          </a:ln>
        </p:spPr>
      </p:pic>
      <p:sp>
        <p:nvSpPr>
          <p:cNvPr id="2" name="Footer Placeholder 1"/>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Rectangle 3"/>
          <p:cNvSpPr/>
          <p:nvPr/>
        </p:nvSpPr>
        <p:spPr>
          <a:xfrm>
            <a:off x="4872038" y="0"/>
            <a:ext cx="7319963" cy="6858000"/>
          </a:xfrm>
          <a:prstGeom prst="rect">
            <a:avLst/>
          </a:prstGeom>
          <a:solidFill>
            <a:srgbClr val="11111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MY" sz="1800" b="0" i="0" u="none" strike="noStrike" kern="1200" cap="none" spc="0" normalizeH="0" baseline="0" noProof="0">
              <a:ln>
                <a:noFill/>
              </a:ln>
              <a:solidFill>
                <a:schemeClr val="lt1"/>
              </a:solidFill>
              <a:effectLst/>
              <a:uLnTx/>
              <a:uFillTx/>
              <a:latin typeface="+mn-lt"/>
              <a:ea typeface="+mn-ea"/>
              <a:cs typeface="+mn-cs"/>
            </a:endParaRPr>
          </a:p>
        </p:txBody>
      </p:sp>
      <p:pic>
        <p:nvPicPr>
          <p:cNvPr id="4099" name="Picture 2" descr="man in black suit jacket"/>
          <p:cNvPicPr>
            <a:picLocks noChangeAspect="1"/>
          </p:cNvPicPr>
          <p:nvPr/>
        </p:nvPicPr>
        <p:blipFill>
          <a:blip r:embed="rId1"/>
          <a:stretch>
            <a:fillRect/>
          </a:stretch>
        </p:blipFill>
        <p:spPr>
          <a:xfrm>
            <a:off x="0" y="0"/>
            <a:ext cx="9001125" cy="6884988"/>
          </a:xfrm>
          <a:prstGeom prst="rect">
            <a:avLst/>
          </a:prstGeom>
          <a:noFill/>
          <a:ln w="9525">
            <a:noFill/>
          </a:ln>
        </p:spPr>
      </p:pic>
      <p:sp>
        <p:nvSpPr>
          <p:cNvPr id="4100" name="TextBox 4"/>
          <p:cNvSpPr txBox="1"/>
          <p:nvPr/>
        </p:nvSpPr>
        <p:spPr>
          <a:xfrm>
            <a:off x="6816725" y="2767013"/>
            <a:ext cx="4967288" cy="1323975"/>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defTabSz="457200" eaLnBrk="1" hangingPunct="1">
              <a:lnSpc>
                <a:spcPct val="100000"/>
              </a:lnSpc>
              <a:spcBef>
                <a:spcPct val="0"/>
              </a:spcBef>
              <a:buFontTx/>
              <a:buNone/>
            </a:pPr>
            <a:r>
              <a:rPr lang="en-MY" altLang="en-US" sz="8000" i="1" dirty="0">
                <a:solidFill>
                  <a:srgbClr val="CECECE"/>
                </a:solidFill>
                <a:latin typeface="Lato Black" panose="020F0A02020204030203" pitchFamily="34" charset="0"/>
              </a:rPr>
              <a:t>Keraguan.</a:t>
            </a:r>
            <a:endParaRPr lang="en-MY" altLang="en-US" sz="8000" i="1" dirty="0">
              <a:solidFill>
                <a:srgbClr val="CECECE"/>
              </a:solidFill>
              <a:latin typeface="Lato Black" panose="020F0A02020204030203" pitchFamily="34" charset="0"/>
            </a:endParaRPr>
          </a:p>
        </p:txBody>
      </p:sp>
      <p:sp>
        <p:nvSpPr>
          <p:cNvPr id="2" name="Footer Placeholder 1"/>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Rectangle 3"/>
          <p:cNvSpPr/>
          <p:nvPr/>
        </p:nvSpPr>
        <p:spPr>
          <a:xfrm>
            <a:off x="4872038" y="0"/>
            <a:ext cx="7319963" cy="6858000"/>
          </a:xfrm>
          <a:prstGeom prst="rect">
            <a:avLst/>
          </a:prstGeom>
          <a:solidFill>
            <a:srgbClr val="11111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MY" sz="1800" b="0" i="0" u="none" strike="noStrike" kern="1200" cap="none" spc="0" normalizeH="0" baseline="0" noProof="0">
              <a:ln>
                <a:noFill/>
              </a:ln>
              <a:solidFill>
                <a:schemeClr val="lt1"/>
              </a:solidFill>
              <a:effectLst/>
              <a:uLnTx/>
              <a:uFillTx/>
              <a:latin typeface="+mn-lt"/>
              <a:ea typeface="+mn-ea"/>
              <a:cs typeface="+mn-cs"/>
            </a:endParaRPr>
          </a:p>
        </p:txBody>
      </p:sp>
      <p:pic>
        <p:nvPicPr>
          <p:cNvPr id="6147" name="Picture 2" descr="man in black suit jacket"/>
          <p:cNvPicPr>
            <a:picLocks noChangeAspect="1"/>
          </p:cNvPicPr>
          <p:nvPr/>
        </p:nvPicPr>
        <p:blipFill>
          <a:blip r:embed="rId1"/>
          <a:stretch>
            <a:fillRect/>
          </a:stretch>
        </p:blipFill>
        <p:spPr>
          <a:xfrm>
            <a:off x="0" y="0"/>
            <a:ext cx="9001125" cy="6884988"/>
          </a:xfrm>
          <a:prstGeom prst="rect">
            <a:avLst/>
          </a:prstGeom>
          <a:noFill/>
          <a:ln w="9525">
            <a:noFill/>
          </a:ln>
        </p:spPr>
      </p:pic>
      <p:sp>
        <p:nvSpPr>
          <p:cNvPr id="6148" name="TextBox 4"/>
          <p:cNvSpPr txBox="1"/>
          <p:nvPr/>
        </p:nvSpPr>
        <p:spPr>
          <a:xfrm>
            <a:off x="6516688" y="1844675"/>
            <a:ext cx="4968875" cy="2862263"/>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ctr" defTabSz="457200" eaLnBrk="1" hangingPunct="1">
              <a:lnSpc>
                <a:spcPct val="100000"/>
              </a:lnSpc>
              <a:spcBef>
                <a:spcPct val="0"/>
              </a:spcBef>
              <a:buFontTx/>
              <a:buNone/>
            </a:pPr>
            <a:r>
              <a:rPr lang="en-MY" altLang="en-US" sz="6000" i="1" dirty="0">
                <a:solidFill>
                  <a:srgbClr val="CECECE"/>
                </a:solidFill>
                <a:latin typeface="Lato Black" panose="020F0A02020204030203" pitchFamily="34" charset="0"/>
              </a:rPr>
              <a:t>Keraguan</a:t>
            </a:r>
            <a:endParaRPr lang="en-MY" altLang="en-US" sz="6000" i="1" dirty="0">
              <a:solidFill>
                <a:srgbClr val="CECECE"/>
              </a:solidFill>
              <a:latin typeface="Lato Black" panose="020F0A02020204030203" pitchFamily="34" charset="0"/>
            </a:endParaRPr>
          </a:p>
          <a:p>
            <a:pPr marL="0" lvl="0" indent="0" algn="ctr" defTabSz="457200" eaLnBrk="1" hangingPunct="1">
              <a:lnSpc>
                <a:spcPct val="100000"/>
              </a:lnSpc>
              <a:spcBef>
                <a:spcPct val="0"/>
              </a:spcBef>
              <a:buFontTx/>
              <a:buNone/>
            </a:pPr>
            <a:r>
              <a:rPr lang="en-MY" altLang="en-US" sz="6000" i="1" dirty="0">
                <a:solidFill>
                  <a:srgbClr val="CECECE"/>
                </a:solidFill>
                <a:latin typeface="Lato Black" panose="020F0A02020204030203" pitchFamily="34" charset="0"/>
              </a:rPr>
              <a:t>=</a:t>
            </a:r>
            <a:endParaRPr lang="en-MY" altLang="en-US" sz="6000" i="1" dirty="0">
              <a:solidFill>
                <a:srgbClr val="CECECE"/>
              </a:solidFill>
              <a:latin typeface="Lato Black" panose="020F0A02020204030203" pitchFamily="34" charset="0"/>
            </a:endParaRPr>
          </a:p>
          <a:p>
            <a:pPr marL="0" lvl="0" indent="0" algn="ctr" defTabSz="457200" eaLnBrk="1" hangingPunct="1">
              <a:lnSpc>
                <a:spcPct val="100000"/>
              </a:lnSpc>
              <a:spcBef>
                <a:spcPct val="0"/>
              </a:spcBef>
              <a:buFontTx/>
              <a:buNone/>
            </a:pPr>
            <a:r>
              <a:rPr lang="en-MY" altLang="en-US" sz="6000" i="1" dirty="0">
                <a:solidFill>
                  <a:srgbClr val="CECECE"/>
                </a:solidFill>
                <a:latin typeface="Lato Black" panose="020F0A02020204030203" pitchFamily="34" charset="0"/>
              </a:rPr>
              <a:t>Dosa?</a:t>
            </a:r>
            <a:endParaRPr lang="en-MY" altLang="en-US" sz="6000" i="1" dirty="0">
              <a:solidFill>
                <a:srgbClr val="CECECE"/>
              </a:solidFill>
              <a:latin typeface="Lato Black" panose="020F0A02020204030203" pitchFamily="34" charset="0"/>
            </a:endParaRPr>
          </a:p>
        </p:txBody>
      </p:sp>
      <p:sp>
        <p:nvSpPr>
          <p:cNvPr id="2" name="Footer Placeholder 1"/>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Rectangle 3"/>
          <p:cNvSpPr/>
          <p:nvPr/>
        </p:nvSpPr>
        <p:spPr>
          <a:xfrm>
            <a:off x="4872038" y="0"/>
            <a:ext cx="7319963" cy="6858000"/>
          </a:xfrm>
          <a:prstGeom prst="rect">
            <a:avLst/>
          </a:prstGeom>
          <a:solidFill>
            <a:srgbClr val="11111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MY" sz="1800" b="0" i="0" u="none" strike="noStrike" kern="1200" cap="none" spc="0" normalizeH="0" baseline="0" noProof="0">
              <a:ln>
                <a:noFill/>
              </a:ln>
              <a:solidFill>
                <a:schemeClr val="lt1"/>
              </a:solidFill>
              <a:effectLst/>
              <a:uLnTx/>
              <a:uFillTx/>
              <a:latin typeface="+mn-lt"/>
              <a:ea typeface="+mn-ea"/>
              <a:cs typeface="+mn-cs"/>
            </a:endParaRPr>
          </a:p>
        </p:txBody>
      </p:sp>
      <p:pic>
        <p:nvPicPr>
          <p:cNvPr id="8195" name="Picture 2" descr="man in black suit jacket"/>
          <p:cNvPicPr>
            <a:picLocks noChangeAspect="1"/>
          </p:cNvPicPr>
          <p:nvPr/>
        </p:nvPicPr>
        <p:blipFill>
          <a:blip r:embed="rId1"/>
          <a:srcRect l="37601"/>
          <a:stretch>
            <a:fillRect/>
          </a:stretch>
        </p:blipFill>
        <p:spPr>
          <a:xfrm>
            <a:off x="-96837" y="0"/>
            <a:ext cx="5616575" cy="6858000"/>
          </a:xfrm>
          <a:prstGeom prst="rect">
            <a:avLst/>
          </a:prstGeom>
          <a:noFill/>
          <a:ln w="9525">
            <a:noFill/>
          </a:ln>
        </p:spPr>
      </p:pic>
      <p:sp>
        <p:nvSpPr>
          <p:cNvPr id="8196" name="TextBox 4"/>
          <p:cNvSpPr txBox="1"/>
          <p:nvPr/>
        </p:nvSpPr>
        <p:spPr>
          <a:xfrm>
            <a:off x="3935413" y="2708275"/>
            <a:ext cx="7705725" cy="1939925"/>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defTabSz="457200" eaLnBrk="1" hangingPunct="1">
              <a:lnSpc>
                <a:spcPct val="100000"/>
              </a:lnSpc>
              <a:spcBef>
                <a:spcPct val="0"/>
              </a:spcBef>
              <a:buFontTx/>
              <a:buNone/>
            </a:pPr>
            <a:r>
              <a:rPr lang="en-MY" altLang="en-US" sz="4000" i="1" dirty="0">
                <a:solidFill>
                  <a:srgbClr val="CECECE"/>
                </a:solidFill>
                <a:latin typeface="Lato Black" panose="020F0A02020204030203" pitchFamily="34" charset="0"/>
              </a:rPr>
              <a:t>Keraguan</a:t>
            </a:r>
            <a:r>
              <a:rPr lang="en-MY" altLang="en-US" sz="4000" b="1" i="1" dirty="0">
                <a:solidFill>
                  <a:srgbClr val="CECECE"/>
                </a:solidFill>
                <a:latin typeface="Lato Black" panose="020F0A02020204030203" pitchFamily="34" charset="0"/>
              </a:rPr>
              <a:t>≠</a:t>
            </a:r>
            <a:r>
              <a:rPr lang="en-MY" altLang="en-US" sz="4000" i="1" dirty="0">
                <a:solidFill>
                  <a:srgbClr val="CECECE"/>
                </a:solidFill>
                <a:latin typeface="Lato Black" panose="020F0A02020204030203" pitchFamily="34" charset="0"/>
              </a:rPr>
              <a:t>Dosa</a:t>
            </a:r>
            <a:endParaRPr lang="en-MY" altLang="en-US" sz="4000" i="1" dirty="0">
              <a:solidFill>
                <a:srgbClr val="CECECE"/>
              </a:solidFill>
              <a:latin typeface="Lato Black" panose="020F0A02020204030203" pitchFamily="34" charset="0"/>
            </a:endParaRPr>
          </a:p>
          <a:p>
            <a:pPr marL="0" lvl="0" indent="0" defTabSz="457200" eaLnBrk="1" hangingPunct="1">
              <a:lnSpc>
                <a:spcPct val="100000"/>
              </a:lnSpc>
              <a:spcBef>
                <a:spcPct val="0"/>
              </a:spcBef>
              <a:buFontTx/>
              <a:buNone/>
            </a:pPr>
            <a:r>
              <a:rPr lang="en-MY" altLang="en-US" sz="4000" i="1" dirty="0">
                <a:solidFill>
                  <a:srgbClr val="CECECE"/>
                </a:solidFill>
                <a:latin typeface="Lato Black" panose="020F0A02020204030203" pitchFamily="34" charset="0"/>
              </a:rPr>
              <a:t>Keraguan=Pertumbuhan rohani</a:t>
            </a:r>
            <a:endParaRPr lang="en-MY" altLang="en-US" sz="4000" i="1" dirty="0">
              <a:solidFill>
                <a:srgbClr val="CECECE"/>
              </a:solidFill>
              <a:latin typeface="Lato Black" panose="020F0A02020204030203" pitchFamily="34" charset="0"/>
            </a:endParaRPr>
          </a:p>
          <a:p>
            <a:pPr marL="0" lvl="0" indent="0" defTabSz="457200" eaLnBrk="1" hangingPunct="1">
              <a:lnSpc>
                <a:spcPct val="100000"/>
              </a:lnSpc>
              <a:spcBef>
                <a:spcPct val="0"/>
              </a:spcBef>
              <a:buFontTx/>
              <a:buNone/>
            </a:pPr>
            <a:endParaRPr lang="en-MY" altLang="en-US" sz="4000" i="1" dirty="0">
              <a:solidFill>
                <a:srgbClr val="CECECE"/>
              </a:solidFill>
              <a:latin typeface="Lato Black" panose="020F0A02020204030203" pitchFamily="34" charset="0"/>
            </a:endParaRPr>
          </a:p>
        </p:txBody>
      </p:sp>
      <p:sp>
        <p:nvSpPr>
          <p:cNvPr id="2" name="Footer Placeholder 1"/>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242" name="Picture 2" descr="https://images.unsplash.com/photo-1612369106482-d6eee4c0c866?ixlib=rb-4.0.3&amp;ixid=MnwxMjA3fDB8MHxwaG90by1wYWdlfHx8fGVufDB8fHx8&amp;auto=format&amp;fit=crop&amp;w=1000&amp;q=80"/>
          <p:cNvPicPr>
            <a:picLocks noChangeAspect="1"/>
          </p:cNvPicPr>
          <p:nvPr/>
        </p:nvPicPr>
        <p:blipFill>
          <a:blip r:embed="rId1"/>
          <a:stretch>
            <a:fillRect/>
          </a:stretch>
        </p:blipFill>
        <p:spPr>
          <a:xfrm>
            <a:off x="0" y="0"/>
            <a:ext cx="6311900" cy="6892925"/>
          </a:xfrm>
          <a:prstGeom prst="rect">
            <a:avLst/>
          </a:prstGeom>
          <a:noFill/>
          <a:ln w="9525">
            <a:noFill/>
          </a:ln>
        </p:spPr>
      </p:pic>
      <p:sp>
        <p:nvSpPr>
          <p:cNvPr id="5" name="Rectangle 4"/>
          <p:cNvSpPr/>
          <p:nvPr/>
        </p:nvSpPr>
        <p:spPr>
          <a:xfrm>
            <a:off x="4872038" y="0"/>
            <a:ext cx="7319963" cy="6858000"/>
          </a:xfrm>
          <a:prstGeom prst="rect">
            <a:avLst/>
          </a:prstGeom>
          <a:solidFill>
            <a:srgbClr val="11111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MY" sz="1800" b="0" i="0" u="none" strike="noStrike" kern="1200" cap="none" spc="0" normalizeH="0" baseline="0" noProof="0">
              <a:ln>
                <a:noFill/>
              </a:ln>
              <a:solidFill>
                <a:schemeClr val="lt1"/>
              </a:solidFill>
              <a:effectLst/>
              <a:uLnTx/>
              <a:uFillTx/>
              <a:latin typeface="+mn-lt"/>
              <a:ea typeface="+mn-ea"/>
              <a:cs typeface="+mn-cs"/>
            </a:endParaRPr>
          </a:p>
        </p:txBody>
      </p:sp>
      <p:sp>
        <p:nvSpPr>
          <p:cNvPr id="6" name="TextBox 5"/>
          <p:cNvSpPr txBox="1"/>
          <p:nvPr/>
        </p:nvSpPr>
        <p:spPr>
          <a:xfrm>
            <a:off x="4864100" y="981075"/>
            <a:ext cx="7704138" cy="2554288"/>
          </a:xfrm>
          <a:prstGeom prst="rect">
            <a:avLst/>
          </a:prstGeom>
          <a:noFill/>
        </p:spPr>
        <p:txBody>
          <a:bodyPr>
            <a:spAutoFit/>
          </a:bodyPr>
          <a:lstStyle/>
          <a:p>
            <a:pPr marR="0" defTabSz="457200" eaLnBrk="1" fontAlgn="auto" hangingPunct="1">
              <a:spcBef>
                <a:spcPts val="0"/>
              </a:spcBef>
              <a:spcAft>
                <a:spcPts val="0"/>
              </a:spcAft>
              <a:buClrTx/>
              <a:buSzTx/>
              <a:buFontTx/>
              <a:buNone/>
              <a:defRPr/>
            </a:pPr>
            <a:r>
              <a:rPr kumimoji="0" lang="en-MY" sz="4000" i="1" kern="1200" cap="none" spc="0" normalizeH="0" baseline="0" noProof="0" dirty="0">
                <a:solidFill>
                  <a:srgbClr val="CECECE"/>
                </a:solidFill>
                <a:latin typeface="Lato Black" panose="020F0A02020204030203" pitchFamily="34" charset="0"/>
                <a:ea typeface="+mn-ea"/>
                <a:cs typeface="+mn-cs"/>
              </a:rPr>
              <a:t>3 </a:t>
            </a:r>
            <a:r>
              <a:rPr kumimoji="0" lang="en-MY" sz="4000" i="1" kern="1200" cap="none" spc="0" normalizeH="0" baseline="0" noProof="0" dirty="0" err="1">
                <a:solidFill>
                  <a:srgbClr val="CECECE"/>
                </a:solidFill>
                <a:latin typeface="Lato Black" panose="020F0A02020204030203" pitchFamily="34" charset="0"/>
                <a:ea typeface="+mn-ea"/>
                <a:cs typeface="+mn-cs"/>
              </a:rPr>
              <a:t>Jenis</a:t>
            </a:r>
            <a:r>
              <a:rPr kumimoji="0" lang="en-MY" sz="4000" i="1" kern="1200" cap="none" spc="0" normalizeH="0" baseline="0" noProof="0" dirty="0">
                <a:solidFill>
                  <a:srgbClr val="CECECE"/>
                </a:solidFill>
                <a:latin typeface="Lato Black" panose="020F0A02020204030203" pitchFamily="34" charset="0"/>
                <a:ea typeface="+mn-ea"/>
                <a:cs typeface="+mn-cs"/>
              </a:rPr>
              <a:t> </a:t>
            </a:r>
            <a:r>
              <a:rPr kumimoji="0" lang="en-MY" sz="4000" i="1" kern="1200" cap="none" spc="0" normalizeH="0" baseline="0" noProof="0" dirty="0" err="1">
                <a:solidFill>
                  <a:srgbClr val="CECECE"/>
                </a:solidFill>
                <a:latin typeface="Lato Black" panose="020F0A02020204030203" pitchFamily="34" charset="0"/>
                <a:ea typeface="+mn-ea"/>
                <a:cs typeface="+mn-cs"/>
              </a:rPr>
              <a:t>Keraguan</a:t>
            </a:r>
            <a:r>
              <a:rPr kumimoji="0" lang="en-MY" sz="4000" i="1" kern="1200" cap="none" spc="0" normalizeH="0" baseline="0" noProof="0" dirty="0">
                <a:solidFill>
                  <a:srgbClr val="CECECE"/>
                </a:solidFill>
                <a:latin typeface="Lato Black" panose="020F0A02020204030203" pitchFamily="34" charset="0"/>
                <a:ea typeface="+mn-ea"/>
                <a:cs typeface="+mn-cs"/>
              </a:rPr>
              <a:t>:</a:t>
            </a:r>
            <a:endParaRPr kumimoji="0" lang="en-MY" sz="4000" i="1" kern="1200" cap="none" spc="0" normalizeH="0" baseline="0" noProof="0" dirty="0">
              <a:solidFill>
                <a:srgbClr val="CECECE"/>
              </a:solidFill>
              <a:latin typeface="Lato Black" panose="020F0A02020204030203" pitchFamily="34" charset="0"/>
              <a:ea typeface="+mn-ea"/>
              <a:cs typeface="+mn-cs"/>
            </a:endParaRPr>
          </a:p>
          <a:p>
            <a:pPr marL="742950" marR="0" indent="-742950" defTabSz="457200" eaLnBrk="1" fontAlgn="auto" hangingPunct="1">
              <a:spcBef>
                <a:spcPts val="0"/>
              </a:spcBef>
              <a:spcAft>
                <a:spcPts val="0"/>
              </a:spcAft>
              <a:buClrTx/>
              <a:buSzTx/>
              <a:buFontTx/>
              <a:buAutoNum type="arabicPeriod"/>
              <a:defRPr/>
            </a:pPr>
            <a:r>
              <a:rPr kumimoji="0" lang="en-MY" sz="4000" i="1" kern="1200" cap="none" spc="0" normalizeH="0" baseline="0" noProof="0" dirty="0" err="1">
                <a:solidFill>
                  <a:srgbClr val="CECECE"/>
                </a:solidFill>
                <a:latin typeface="Lato Black" panose="020F0A02020204030203" pitchFamily="34" charset="0"/>
                <a:ea typeface="+mn-ea"/>
                <a:cs typeface="+mn-cs"/>
              </a:rPr>
              <a:t>Keraguan</a:t>
            </a:r>
            <a:r>
              <a:rPr kumimoji="0" lang="en-MY" sz="4000" i="1" kern="1200" cap="none" spc="0" normalizeH="0" baseline="0" noProof="0" dirty="0">
                <a:solidFill>
                  <a:srgbClr val="CECECE"/>
                </a:solidFill>
                <a:latin typeface="Lato Black" panose="020F0A02020204030203" pitchFamily="34" charset="0"/>
                <a:ea typeface="+mn-ea"/>
                <a:cs typeface="+mn-cs"/>
              </a:rPr>
              <a:t> </a:t>
            </a:r>
            <a:r>
              <a:rPr kumimoji="0" lang="en-MY" sz="4000" i="1" kern="1200" cap="none" spc="0" normalizeH="0" baseline="0" noProof="0" dirty="0" err="1">
                <a:solidFill>
                  <a:srgbClr val="CECECE"/>
                </a:solidFill>
                <a:latin typeface="Lato Black" panose="020F0A02020204030203" pitchFamily="34" charset="0"/>
                <a:ea typeface="+mn-ea"/>
                <a:cs typeface="+mn-cs"/>
              </a:rPr>
              <a:t>Intelek</a:t>
            </a:r>
            <a:endParaRPr kumimoji="0" lang="en-MY" sz="4000" i="1" kern="1200" cap="none" spc="0" normalizeH="0" baseline="0" noProof="0" dirty="0">
              <a:solidFill>
                <a:srgbClr val="CECECE"/>
              </a:solidFill>
              <a:latin typeface="Lato Black" panose="020F0A02020204030203" pitchFamily="34" charset="0"/>
              <a:ea typeface="+mn-ea"/>
              <a:cs typeface="+mn-cs"/>
            </a:endParaRPr>
          </a:p>
          <a:p>
            <a:pPr marL="742950" marR="0" indent="-742950" defTabSz="457200" eaLnBrk="1" fontAlgn="auto" hangingPunct="1">
              <a:spcBef>
                <a:spcPts val="0"/>
              </a:spcBef>
              <a:spcAft>
                <a:spcPts val="0"/>
              </a:spcAft>
              <a:buClrTx/>
              <a:buSzTx/>
              <a:buFontTx/>
              <a:buAutoNum type="arabicPeriod"/>
              <a:defRPr/>
            </a:pPr>
            <a:r>
              <a:rPr kumimoji="0" lang="en-MY" sz="4000" i="1" kern="1200" cap="none" spc="0" normalizeH="0" baseline="0" noProof="0" dirty="0" err="1">
                <a:solidFill>
                  <a:srgbClr val="CECECE"/>
                </a:solidFill>
                <a:latin typeface="Lato Black" panose="020F0A02020204030203" pitchFamily="34" charset="0"/>
                <a:ea typeface="+mn-ea"/>
                <a:cs typeface="+mn-cs"/>
              </a:rPr>
              <a:t>Keraguan</a:t>
            </a:r>
            <a:r>
              <a:rPr kumimoji="0" lang="en-MY" sz="4000" i="1" kern="1200" cap="none" spc="0" normalizeH="0" baseline="0" noProof="0" dirty="0">
                <a:solidFill>
                  <a:srgbClr val="CECECE"/>
                </a:solidFill>
                <a:latin typeface="Lato Black" panose="020F0A02020204030203" pitchFamily="34" charset="0"/>
                <a:ea typeface="+mn-ea"/>
                <a:cs typeface="+mn-cs"/>
              </a:rPr>
              <a:t> </a:t>
            </a:r>
            <a:r>
              <a:rPr kumimoji="0" lang="en-MY" sz="4000" i="1" kern="1200" cap="none" spc="0" normalizeH="0" baseline="0" noProof="0" dirty="0" err="1">
                <a:solidFill>
                  <a:srgbClr val="CECECE"/>
                </a:solidFill>
                <a:latin typeface="Lato Black" panose="020F0A02020204030203" pitchFamily="34" charset="0"/>
                <a:ea typeface="+mn-ea"/>
                <a:cs typeface="+mn-cs"/>
              </a:rPr>
              <a:t>Rohani</a:t>
            </a:r>
            <a:endParaRPr kumimoji="0" lang="en-MY" sz="4000" i="1" kern="1200" cap="none" spc="0" normalizeH="0" baseline="0" noProof="0" dirty="0">
              <a:solidFill>
                <a:srgbClr val="CECECE"/>
              </a:solidFill>
              <a:latin typeface="Lato Black" panose="020F0A02020204030203" pitchFamily="34" charset="0"/>
              <a:ea typeface="+mn-ea"/>
              <a:cs typeface="+mn-cs"/>
            </a:endParaRPr>
          </a:p>
          <a:p>
            <a:pPr marL="742950" marR="0" indent="-742950" defTabSz="457200" eaLnBrk="1" fontAlgn="auto" hangingPunct="1">
              <a:spcBef>
                <a:spcPts val="0"/>
              </a:spcBef>
              <a:spcAft>
                <a:spcPts val="0"/>
              </a:spcAft>
              <a:buClrTx/>
              <a:buSzTx/>
              <a:buFontTx/>
              <a:buAutoNum type="arabicPeriod"/>
              <a:defRPr/>
            </a:pPr>
            <a:r>
              <a:rPr kumimoji="0" lang="en-MY" sz="4000" i="1" kern="1200" cap="none" spc="0" normalizeH="0" baseline="0" noProof="0" dirty="0" err="1">
                <a:solidFill>
                  <a:srgbClr val="CECECE"/>
                </a:solidFill>
                <a:latin typeface="Lato Black" panose="020F0A02020204030203" pitchFamily="34" charset="0"/>
                <a:ea typeface="+mn-ea"/>
                <a:cs typeface="+mn-cs"/>
              </a:rPr>
              <a:t>Keraguan</a:t>
            </a:r>
            <a:r>
              <a:rPr kumimoji="0" lang="en-MY" sz="4000" i="1" kern="1200" cap="none" spc="0" normalizeH="0" baseline="0" noProof="0" dirty="0">
                <a:solidFill>
                  <a:srgbClr val="CECECE"/>
                </a:solidFill>
                <a:latin typeface="Lato Black" panose="020F0A02020204030203" pitchFamily="34" charset="0"/>
                <a:ea typeface="+mn-ea"/>
                <a:cs typeface="+mn-cs"/>
              </a:rPr>
              <a:t> Circumstantial</a:t>
            </a:r>
            <a:endParaRPr kumimoji="0" lang="en-MY" sz="4000" i="1" kern="1200" cap="none" spc="0" normalizeH="0" baseline="0" noProof="0" dirty="0">
              <a:solidFill>
                <a:srgbClr val="CECECE"/>
              </a:solidFill>
              <a:latin typeface="Lato Black" panose="020F0A02020204030203" pitchFamily="34" charset="0"/>
              <a:ea typeface="+mn-ea"/>
              <a:cs typeface="+mn-cs"/>
            </a:endParaRPr>
          </a:p>
        </p:txBody>
      </p:sp>
      <p:sp>
        <p:nvSpPr>
          <p:cNvPr id="2" name="Footer Placeholder 1"/>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Rectangle 3"/>
          <p:cNvSpPr/>
          <p:nvPr/>
        </p:nvSpPr>
        <p:spPr>
          <a:xfrm>
            <a:off x="0" y="-7937"/>
            <a:ext cx="12192000" cy="6865938"/>
          </a:xfrm>
          <a:prstGeom prst="rect">
            <a:avLst/>
          </a:prstGeom>
          <a:solidFill>
            <a:srgbClr val="DFE0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MY" sz="1800" b="0" i="0" u="none" strike="noStrike" kern="1200" cap="none" spc="0" normalizeH="0" baseline="0" noProof="0">
              <a:ln>
                <a:noFill/>
              </a:ln>
              <a:solidFill>
                <a:schemeClr val="lt1"/>
              </a:solidFill>
              <a:effectLst/>
              <a:uLnTx/>
              <a:uFillTx/>
              <a:latin typeface="+mn-lt"/>
              <a:ea typeface="+mn-ea"/>
              <a:cs typeface="+mn-cs"/>
            </a:endParaRPr>
          </a:p>
        </p:txBody>
      </p:sp>
      <p:pic>
        <p:nvPicPr>
          <p:cNvPr id="8194" name="Picture 2" descr="grayscale photo of man in suit"/>
          <p:cNvPicPr>
            <a:picLocks noChangeAspect="1" noChangeArrowheads="1"/>
          </p:cNvPicPr>
          <p:nvPr/>
        </p:nvPicPr>
        <p:blipFill>
          <a:blip r:embed="rId1"/>
          <a:srcRect/>
          <a:stretch>
            <a:fillRect/>
          </a:stretch>
        </p:blipFill>
        <p:spPr bwMode="auto">
          <a:xfrm>
            <a:off x="911225" y="598488"/>
            <a:ext cx="3775075" cy="56610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2292" name="TextBox 4"/>
          <p:cNvSpPr txBox="1"/>
          <p:nvPr/>
        </p:nvSpPr>
        <p:spPr>
          <a:xfrm>
            <a:off x="6080125" y="3213100"/>
            <a:ext cx="5616575" cy="708025"/>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defTabSz="457200" eaLnBrk="1" hangingPunct="1">
              <a:lnSpc>
                <a:spcPct val="100000"/>
              </a:lnSpc>
              <a:spcBef>
                <a:spcPct val="0"/>
              </a:spcBef>
              <a:buFontTx/>
              <a:buNone/>
            </a:pPr>
            <a:r>
              <a:rPr lang="en-MY" altLang="en-US" sz="4000" i="1" dirty="0">
                <a:solidFill>
                  <a:srgbClr val="37393B"/>
                </a:solidFill>
                <a:latin typeface="Lato Black" panose="020F0A02020204030203" pitchFamily="34" charset="0"/>
              </a:rPr>
              <a:t>Sifat Alami Keraguan</a:t>
            </a:r>
            <a:endParaRPr lang="en-MY" altLang="en-US" sz="4000" i="1" dirty="0">
              <a:solidFill>
                <a:srgbClr val="37393B"/>
              </a:solidFill>
              <a:latin typeface="Lato Black" panose="020F0A02020204030203" pitchFamily="34" charset="0"/>
            </a:endParaRPr>
          </a:p>
        </p:txBody>
      </p:sp>
      <p:sp>
        <p:nvSpPr>
          <p:cNvPr id="2" name="Footer Placeholder 1"/>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Rectangle 3"/>
          <p:cNvSpPr/>
          <p:nvPr/>
        </p:nvSpPr>
        <p:spPr>
          <a:xfrm>
            <a:off x="0" y="-7937"/>
            <a:ext cx="12192000" cy="6865938"/>
          </a:xfrm>
          <a:prstGeom prst="rect">
            <a:avLst/>
          </a:prstGeom>
          <a:solidFill>
            <a:srgbClr val="DFE0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MY" sz="1800" b="0" i="0" u="none" strike="noStrike" kern="1200" cap="none" spc="0" normalizeH="0" baseline="0" noProof="0">
              <a:ln>
                <a:noFill/>
              </a:ln>
              <a:solidFill>
                <a:schemeClr val="lt1"/>
              </a:solidFill>
              <a:effectLst/>
              <a:uLnTx/>
              <a:uFillTx/>
              <a:latin typeface="+mn-lt"/>
              <a:ea typeface="+mn-ea"/>
              <a:cs typeface="+mn-cs"/>
            </a:endParaRPr>
          </a:p>
        </p:txBody>
      </p:sp>
      <p:pic>
        <p:nvPicPr>
          <p:cNvPr id="8194" name="Picture 2" descr="grayscale photo of man in suit"/>
          <p:cNvPicPr>
            <a:picLocks noChangeAspect="1" noChangeArrowheads="1"/>
          </p:cNvPicPr>
          <p:nvPr/>
        </p:nvPicPr>
        <p:blipFill>
          <a:blip r:embed="rId1"/>
          <a:srcRect/>
          <a:stretch>
            <a:fillRect/>
          </a:stretch>
        </p:blipFill>
        <p:spPr bwMode="auto">
          <a:xfrm>
            <a:off x="911225" y="598488"/>
            <a:ext cx="3775075" cy="56610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4340" name="TextBox 4"/>
          <p:cNvSpPr txBox="1"/>
          <p:nvPr/>
        </p:nvSpPr>
        <p:spPr>
          <a:xfrm>
            <a:off x="5270500" y="1989138"/>
            <a:ext cx="6337300" cy="2308225"/>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defTabSz="457200" eaLnBrk="1" hangingPunct="1">
              <a:lnSpc>
                <a:spcPct val="100000"/>
              </a:lnSpc>
              <a:spcBef>
                <a:spcPct val="0"/>
              </a:spcBef>
              <a:buFontTx/>
              <a:buNone/>
            </a:pPr>
            <a:r>
              <a:rPr lang="en-MY" altLang="en-US" sz="3600" i="1" dirty="0">
                <a:solidFill>
                  <a:srgbClr val="37393B"/>
                </a:solidFill>
                <a:latin typeface="Lato Black" panose="020F0A02020204030203" pitchFamily="34" charset="0"/>
              </a:rPr>
              <a:t>1. Banyak orang berpikir keraguan itu bertentangan dengan iman, tapi sebenarnya tidak.</a:t>
            </a:r>
            <a:endParaRPr lang="en-MY" altLang="en-US" sz="3600" i="1" dirty="0">
              <a:solidFill>
                <a:srgbClr val="37393B"/>
              </a:solidFill>
              <a:latin typeface="Lato Black" panose="020F0A02020204030203" pitchFamily="34" charset="0"/>
            </a:endParaRPr>
          </a:p>
        </p:txBody>
      </p:sp>
      <p:sp>
        <p:nvSpPr>
          <p:cNvPr id="2" name="Footer Placeholder 1"/>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Rectangle 3"/>
          <p:cNvSpPr/>
          <p:nvPr/>
        </p:nvSpPr>
        <p:spPr>
          <a:xfrm>
            <a:off x="0" y="-7937"/>
            <a:ext cx="12192000" cy="6865938"/>
          </a:xfrm>
          <a:prstGeom prst="rect">
            <a:avLst/>
          </a:prstGeom>
          <a:solidFill>
            <a:srgbClr val="DFE0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MY" sz="1800" b="0" i="0" u="none" strike="noStrike" kern="1200" cap="none" spc="0" normalizeH="0" baseline="0" noProof="0">
              <a:ln>
                <a:noFill/>
              </a:ln>
              <a:solidFill>
                <a:schemeClr val="lt1"/>
              </a:solidFill>
              <a:effectLst/>
              <a:uLnTx/>
              <a:uFillTx/>
              <a:latin typeface="+mn-lt"/>
              <a:ea typeface="+mn-ea"/>
              <a:cs typeface="+mn-cs"/>
            </a:endParaRPr>
          </a:p>
        </p:txBody>
      </p:sp>
      <p:pic>
        <p:nvPicPr>
          <p:cNvPr id="8194" name="Picture 2" descr="grayscale photo of man in suit"/>
          <p:cNvPicPr>
            <a:picLocks noChangeAspect="1" noChangeArrowheads="1"/>
          </p:cNvPicPr>
          <p:nvPr/>
        </p:nvPicPr>
        <p:blipFill>
          <a:blip r:embed="rId1"/>
          <a:srcRect/>
          <a:stretch>
            <a:fillRect/>
          </a:stretch>
        </p:blipFill>
        <p:spPr bwMode="auto">
          <a:xfrm>
            <a:off x="911225" y="598488"/>
            <a:ext cx="3775075" cy="56610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6388" name="TextBox 4"/>
          <p:cNvSpPr txBox="1"/>
          <p:nvPr/>
        </p:nvSpPr>
        <p:spPr>
          <a:xfrm>
            <a:off x="5270500" y="1989138"/>
            <a:ext cx="6337300" cy="2308225"/>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defTabSz="457200" eaLnBrk="1" hangingPunct="1">
              <a:lnSpc>
                <a:spcPct val="100000"/>
              </a:lnSpc>
              <a:spcBef>
                <a:spcPct val="0"/>
              </a:spcBef>
              <a:buFontTx/>
              <a:buNone/>
            </a:pPr>
            <a:r>
              <a:rPr lang="en-MY" altLang="en-US" sz="3600" i="1" dirty="0">
                <a:solidFill>
                  <a:srgbClr val="37393B"/>
                </a:solidFill>
                <a:latin typeface="Lato Black" panose="020F0A02020204030203" pitchFamily="34" charset="0"/>
              </a:rPr>
              <a:t>2. Banyak orang percaya bahawa ragu-ragu tidak dapat diampuni, tapi sebenarnya tidak begitu. </a:t>
            </a:r>
            <a:endParaRPr lang="en-MY" altLang="en-US" sz="3600" i="1" dirty="0">
              <a:solidFill>
                <a:srgbClr val="37393B"/>
              </a:solidFill>
              <a:latin typeface="Lato Black" panose="020F0A02020204030203" pitchFamily="34" charset="0"/>
            </a:endParaRPr>
          </a:p>
        </p:txBody>
      </p:sp>
      <p:sp>
        <p:nvSpPr>
          <p:cNvPr id="2" name="Footer Placeholder 1"/>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Rectangle 3"/>
          <p:cNvSpPr/>
          <p:nvPr/>
        </p:nvSpPr>
        <p:spPr>
          <a:xfrm>
            <a:off x="0" y="-7937"/>
            <a:ext cx="12192000" cy="6865938"/>
          </a:xfrm>
          <a:prstGeom prst="rect">
            <a:avLst/>
          </a:prstGeom>
          <a:solidFill>
            <a:srgbClr val="DFE0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MY" sz="1800" b="0" i="0" u="none" strike="noStrike" kern="1200" cap="none" spc="0" normalizeH="0" baseline="0" noProof="0">
              <a:ln>
                <a:noFill/>
              </a:ln>
              <a:solidFill>
                <a:schemeClr val="lt1"/>
              </a:solidFill>
              <a:effectLst/>
              <a:uLnTx/>
              <a:uFillTx/>
              <a:latin typeface="+mn-lt"/>
              <a:ea typeface="+mn-ea"/>
              <a:cs typeface="+mn-cs"/>
            </a:endParaRPr>
          </a:p>
        </p:txBody>
      </p:sp>
      <p:pic>
        <p:nvPicPr>
          <p:cNvPr id="8194" name="Picture 2" descr="grayscale photo of man in suit"/>
          <p:cNvPicPr>
            <a:picLocks noChangeAspect="1" noChangeArrowheads="1"/>
          </p:cNvPicPr>
          <p:nvPr/>
        </p:nvPicPr>
        <p:blipFill>
          <a:blip r:embed="rId1"/>
          <a:srcRect/>
          <a:stretch>
            <a:fillRect/>
          </a:stretch>
        </p:blipFill>
        <p:spPr bwMode="auto">
          <a:xfrm>
            <a:off x="911225" y="598488"/>
            <a:ext cx="3775075" cy="56610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8436" name="TextBox 4"/>
          <p:cNvSpPr txBox="1"/>
          <p:nvPr/>
        </p:nvSpPr>
        <p:spPr>
          <a:xfrm>
            <a:off x="5270500" y="1989138"/>
            <a:ext cx="6337300" cy="2308225"/>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defTabSz="457200" eaLnBrk="1" hangingPunct="1">
              <a:lnSpc>
                <a:spcPct val="100000"/>
              </a:lnSpc>
              <a:spcBef>
                <a:spcPct val="0"/>
              </a:spcBef>
              <a:buFontTx/>
              <a:buNone/>
            </a:pPr>
            <a:r>
              <a:rPr lang="en-MY" altLang="en-US" sz="3600" i="1" dirty="0">
                <a:solidFill>
                  <a:srgbClr val="37393B"/>
                </a:solidFill>
                <a:latin typeface="Lato Black" panose="020F0A02020204030203" pitchFamily="34" charset="0"/>
              </a:rPr>
              <a:t>3. Banyak orang berpikir bahawa mempersoalkan Tuhan bermaksud kurangnya iman, tapi itu tidak benar. </a:t>
            </a:r>
            <a:endParaRPr lang="en-MY" altLang="en-US" sz="3600" i="1" dirty="0">
              <a:solidFill>
                <a:srgbClr val="37393B"/>
              </a:solidFill>
              <a:latin typeface="Lato Black" panose="020F0A02020204030203" pitchFamily="34" charset="0"/>
            </a:endParaRPr>
          </a:p>
        </p:txBody>
      </p:sp>
      <p:sp>
        <p:nvSpPr>
          <p:cNvPr id="2" name="Footer Placeholder 1"/>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482" name="Picture 2" descr="John the Baptist sits alone in prison"/>
          <p:cNvPicPr>
            <a:picLocks noChangeAspect="1"/>
          </p:cNvPicPr>
          <p:nvPr/>
        </p:nvPicPr>
        <p:blipFill>
          <a:blip r:embed="rId1"/>
          <a:srcRect l="10698"/>
          <a:stretch>
            <a:fillRect/>
          </a:stretch>
        </p:blipFill>
        <p:spPr>
          <a:xfrm>
            <a:off x="-96837" y="0"/>
            <a:ext cx="12288837" cy="6880225"/>
          </a:xfrm>
          <a:prstGeom prst="rect">
            <a:avLst/>
          </a:prstGeom>
          <a:noFill/>
          <a:ln w="9525">
            <a:noFill/>
          </a:ln>
        </p:spPr>
      </p:pic>
      <p:sp>
        <p:nvSpPr>
          <p:cNvPr id="3" name="TextBox 4"/>
          <p:cNvSpPr txBox="1">
            <a:spLocks noChangeArrowheads="1"/>
          </p:cNvSpPr>
          <p:nvPr/>
        </p:nvSpPr>
        <p:spPr bwMode="auto">
          <a:xfrm>
            <a:off x="431006" y="5949280"/>
            <a:ext cx="56165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en-MY" altLang="en-US" sz="4000" b="0" i="1" u="none" strike="noStrike" kern="1200" cap="none" spc="0" normalizeH="0" baseline="0" noProof="0" dirty="0" err="1" smtClean="0">
                <a:ln>
                  <a:noFill/>
                </a:ln>
                <a:solidFill>
                  <a:srgbClr val="FFC000"/>
                </a:solidFill>
                <a:effectLst>
                  <a:glow rad="203200">
                    <a:schemeClr val="tx1">
                      <a:alpha val="84000"/>
                    </a:schemeClr>
                  </a:glow>
                </a:effectLst>
                <a:uLnTx/>
                <a:uFillTx/>
                <a:latin typeface="Lato Black" panose="020F0A02020204030203" pitchFamily="34" charset="0"/>
                <a:ea typeface="+mn-ea"/>
                <a:cs typeface="+mn-cs"/>
              </a:rPr>
              <a:t>Yohanes</a:t>
            </a:r>
            <a:r>
              <a:rPr kumimoji="0" lang="en-MY" altLang="en-US" sz="4000" b="0" i="1" u="none" strike="noStrike" kern="1200" cap="none" spc="0" normalizeH="0" baseline="0" noProof="0" dirty="0" smtClean="0">
                <a:ln>
                  <a:noFill/>
                </a:ln>
                <a:solidFill>
                  <a:srgbClr val="FFC000"/>
                </a:solidFill>
                <a:effectLst>
                  <a:glow rad="203200">
                    <a:schemeClr val="tx1">
                      <a:alpha val="84000"/>
                    </a:schemeClr>
                  </a:glow>
                </a:effectLst>
                <a:uLnTx/>
                <a:uFillTx/>
                <a:latin typeface="Lato Black" panose="020F0A02020204030203" pitchFamily="34" charset="0"/>
                <a:ea typeface="+mn-ea"/>
                <a:cs typeface="+mn-cs"/>
              </a:rPr>
              <a:t> </a:t>
            </a:r>
            <a:r>
              <a:rPr kumimoji="0" lang="en-MY" altLang="en-US" sz="4000" b="0" i="1" u="none" strike="noStrike" kern="1200" cap="none" spc="0" normalizeH="0" baseline="0" noProof="0" dirty="0" err="1" smtClean="0">
                <a:ln>
                  <a:noFill/>
                </a:ln>
                <a:solidFill>
                  <a:srgbClr val="FFC000"/>
                </a:solidFill>
                <a:effectLst>
                  <a:glow rad="203200">
                    <a:schemeClr val="tx1">
                      <a:alpha val="84000"/>
                    </a:schemeClr>
                  </a:glow>
                </a:effectLst>
                <a:uLnTx/>
                <a:uFillTx/>
                <a:latin typeface="Lato Black" panose="020F0A02020204030203" pitchFamily="34" charset="0"/>
                <a:ea typeface="+mn-ea"/>
                <a:cs typeface="+mn-cs"/>
              </a:rPr>
              <a:t>Pembaptis</a:t>
            </a:r>
            <a:endParaRPr kumimoji="0" lang="en-MY" altLang="en-US" sz="4000" b="0" i="1" u="none" strike="noStrike" kern="1200" cap="none" spc="0" normalizeH="0" baseline="0" noProof="0" dirty="0" smtClean="0">
              <a:ln>
                <a:noFill/>
              </a:ln>
              <a:solidFill>
                <a:srgbClr val="FFC000"/>
              </a:solidFill>
              <a:effectLst>
                <a:glow rad="203200">
                  <a:schemeClr val="tx1">
                    <a:alpha val="84000"/>
                  </a:schemeClr>
                </a:glow>
              </a:effectLst>
              <a:uLnTx/>
              <a:uFillTx/>
              <a:latin typeface="Lato Black" panose="020F0A02020204030203" pitchFamily="34" charset="0"/>
              <a:ea typeface="+mn-ea"/>
              <a:cs typeface="+mn-cs"/>
            </a:endParaRPr>
          </a:p>
        </p:txBody>
      </p:sp>
      <p:sp>
        <p:nvSpPr>
          <p:cNvPr id="2" name="Footer Placeholder 1"/>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Rectangle 7"/>
          <p:cNvSpPr/>
          <p:nvPr/>
        </p:nvSpPr>
        <p:spPr>
          <a:xfrm>
            <a:off x="0" y="-7937"/>
            <a:ext cx="12192000" cy="6865938"/>
          </a:xfrm>
          <a:prstGeom prst="rect">
            <a:avLst/>
          </a:prstGeom>
          <a:solidFill>
            <a:srgbClr val="D8CB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MY" sz="1800" b="0" i="0" u="none" strike="noStrike" kern="1200" cap="none" spc="0" normalizeH="0" baseline="0" noProof="0">
              <a:ln>
                <a:noFill/>
              </a:ln>
              <a:solidFill>
                <a:schemeClr val="lt1"/>
              </a:solidFill>
              <a:effectLst/>
              <a:uLnTx/>
              <a:uFillTx/>
              <a:latin typeface="+mn-lt"/>
              <a:ea typeface="+mn-ea"/>
              <a:cs typeface="+mn-cs"/>
            </a:endParaRPr>
          </a:p>
        </p:txBody>
      </p:sp>
      <p:pic>
        <p:nvPicPr>
          <p:cNvPr id="6" name="Picture 5"/>
          <p:cNvPicPr>
            <a:picLocks noChangeAspect="1"/>
          </p:cNvPicPr>
          <p:nvPr/>
        </p:nvPicPr>
        <p:blipFill rotWithShape="1">
          <a:blip r:embed="rId1"/>
          <a:srcRect l="8729" r="29364"/>
          <a:stretch>
            <a:fillRect/>
          </a:stretch>
        </p:blipFill>
        <p:spPr>
          <a:xfrm>
            <a:off x="1666875" y="365125"/>
            <a:ext cx="8858250" cy="6119813"/>
          </a:xfrm>
          <a:prstGeom prst="rect">
            <a:avLst/>
          </a:prstGeom>
          <a:ln>
            <a:noFill/>
          </a:ln>
          <a:effectLst>
            <a:outerShdw blurRad="292100" dist="139700" dir="2700000" algn="tl" rotWithShape="0">
              <a:srgbClr val="333333">
                <a:alpha val="65000"/>
              </a:srgbClr>
            </a:outerShdw>
          </a:effectLst>
        </p:spPr>
      </p:pic>
      <p:sp>
        <p:nvSpPr>
          <p:cNvPr id="4" name="TextBox 4"/>
          <p:cNvSpPr txBox="1">
            <a:spLocks noChangeArrowheads="1"/>
          </p:cNvSpPr>
          <p:nvPr/>
        </p:nvSpPr>
        <p:spPr bwMode="auto">
          <a:xfrm>
            <a:off x="431006" y="5949280"/>
            <a:ext cx="56165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en-MY" altLang="en-US" sz="4000" b="0" i="1" u="none" strike="noStrike" kern="1200" cap="none" spc="0" normalizeH="0" baseline="0" noProof="0" dirty="0" err="1" smtClean="0">
                <a:ln>
                  <a:noFill/>
                </a:ln>
                <a:solidFill>
                  <a:srgbClr val="FFC000"/>
                </a:solidFill>
                <a:effectLst>
                  <a:glow rad="203200">
                    <a:schemeClr val="tx1">
                      <a:alpha val="84000"/>
                    </a:schemeClr>
                  </a:glow>
                </a:effectLst>
                <a:uLnTx/>
                <a:uFillTx/>
                <a:latin typeface="Lato Black" panose="020F0A02020204030203" pitchFamily="34" charset="0"/>
                <a:ea typeface="+mn-ea"/>
                <a:cs typeface="+mn-cs"/>
              </a:rPr>
              <a:t>Yohanes</a:t>
            </a:r>
            <a:r>
              <a:rPr kumimoji="0" lang="en-MY" altLang="en-US" sz="4000" b="0" i="1" u="none" strike="noStrike" kern="1200" cap="none" spc="0" normalizeH="0" baseline="0" noProof="0" dirty="0" smtClean="0">
                <a:ln>
                  <a:noFill/>
                </a:ln>
                <a:solidFill>
                  <a:srgbClr val="FFC000"/>
                </a:solidFill>
                <a:effectLst>
                  <a:glow rad="203200">
                    <a:schemeClr val="tx1">
                      <a:alpha val="84000"/>
                    </a:schemeClr>
                  </a:glow>
                </a:effectLst>
                <a:uLnTx/>
                <a:uFillTx/>
                <a:latin typeface="Lato Black" panose="020F0A02020204030203" pitchFamily="34" charset="0"/>
                <a:ea typeface="+mn-ea"/>
                <a:cs typeface="+mn-cs"/>
              </a:rPr>
              <a:t> </a:t>
            </a:r>
            <a:r>
              <a:rPr kumimoji="0" lang="en-MY" altLang="en-US" sz="4000" b="0" i="1" u="none" strike="noStrike" kern="1200" cap="none" spc="0" normalizeH="0" baseline="0" noProof="0" dirty="0" err="1" smtClean="0">
                <a:ln>
                  <a:noFill/>
                </a:ln>
                <a:solidFill>
                  <a:srgbClr val="FFC000"/>
                </a:solidFill>
                <a:effectLst>
                  <a:glow rad="203200">
                    <a:schemeClr val="tx1">
                      <a:alpha val="84000"/>
                    </a:schemeClr>
                  </a:glow>
                </a:effectLst>
                <a:uLnTx/>
                <a:uFillTx/>
                <a:latin typeface="Lato Black" panose="020F0A02020204030203" pitchFamily="34" charset="0"/>
                <a:ea typeface="+mn-ea"/>
                <a:cs typeface="+mn-cs"/>
              </a:rPr>
              <a:t>Pembaptis</a:t>
            </a:r>
            <a:endParaRPr kumimoji="0" lang="en-MY" altLang="en-US" sz="4000" b="0" i="1" u="none" strike="noStrike" kern="1200" cap="none" spc="0" normalizeH="0" baseline="0" noProof="0" dirty="0" smtClean="0">
              <a:ln>
                <a:noFill/>
              </a:ln>
              <a:solidFill>
                <a:srgbClr val="FFC000"/>
              </a:solidFill>
              <a:effectLst>
                <a:glow rad="203200">
                  <a:schemeClr val="tx1">
                    <a:alpha val="84000"/>
                  </a:schemeClr>
                </a:glow>
              </a:effectLst>
              <a:uLnTx/>
              <a:uFillTx/>
              <a:latin typeface="Lato Black" panose="020F0A02020204030203" pitchFamily="34" charset="0"/>
              <a:ea typeface="+mn-ea"/>
              <a:cs typeface="+mn-cs"/>
            </a:endParaRPr>
          </a:p>
        </p:txBody>
      </p:sp>
      <p:sp>
        <p:nvSpPr>
          <p:cNvPr id="2" name="Footer Placeholder 1"/>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Rectangle 4"/>
          <p:cNvSpPr/>
          <p:nvPr/>
        </p:nvSpPr>
        <p:spPr>
          <a:xfrm>
            <a:off x="-1587" y="-34925"/>
            <a:ext cx="12192000" cy="6892925"/>
          </a:xfrm>
          <a:prstGeom prst="rect">
            <a:avLst/>
          </a:prstGeom>
          <a:solidFill>
            <a:srgbClr val="D8CB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MY" sz="1800" b="0" i="0" u="none" strike="noStrike" kern="1200" cap="none" spc="0" normalizeH="0" baseline="0" noProof="0">
              <a:ln>
                <a:noFill/>
              </a:ln>
              <a:solidFill>
                <a:schemeClr val="lt1"/>
              </a:solidFill>
              <a:effectLst/>
              <a:uLnTx/>
              <a:uFillTx/>
              <a:latin typeface="+mn-lt"/>
              <a:ea typeface="+mn-ea"/>
              <a:cs typeface="+mn-cs"/>
            </a:endParaRPr>
          </a:p>
        </p:txBody>
      </p:sp>
      <p:sp>
        <p:nvSpPr>
          <p:cNvPr id="24579" name="TextBox 8"/>
          <p:cNvSpPr txBox="1"/>
          <p:nvPr/>
        </p:nvSpPr>
        <p:spPr>
          <a:xfrm>
            <a:off x="5664200" y="2274888"/>
            <a:ext cx="6335713" cy="2246312"/>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defTabSz="457200" eaLnBrk="1" hangingPunct="1">
              <a:lnSpc>
                <a:spcPct val="100000"/>
              </a:lnSpc>
              <a:spcBef>
                <a:spcPct val="0"/>
              </a:spcBef>
              <a:buFontTx/>
              <a:buNone/>
            </a:pPr>
            <a:r>
              <a:rPr lang="en-MY" altLang="en-US" i="1" dirty="0">
                <a:solidFill>
                  <a:srgbClr val="37393B"/>
                </a:solidFill>
                <a:latin typeface="Lato Black" panose="020F0A02020204030203" pitchFamily="34" charset="0"/>
              </a:rPr>
              <a:t>Pada keesokan harinya Yohanes melihat Yesus datang kepadanya dan ia berkata: "</a:t>
            </a:r>
            <a:r>
              <a:rPr lang="en-MY" altLang="en-US" i="1" dirty="0">
                <a:solidFill>
                  <a:srgbClr val="C00000"/>
                </a:solidFill>
                <a:latin typeface="Lato Black" panose="020F0A02020204030203" pitchFamily="34" charset="0"/>
              </a:rPr>
              <a:t>Lihatlah Anak domba Allah, </a:t>
            </a:r>
            <a:r>
              <a:rPr lang="en-MY" altLang="en-US" i="1" dirty="0">
                <a:solidFill>
                  <a:srgbClr val="37393B"/>
                </a:solidFill>
                <a:latin typeface="Lato Black" panose="020F0A02020204030203" pitchFamily="34" charset="0"/>
              </a:rPr>
              <a:t>yang menghapus dosa dunia.</a:t>
            </a:r>
            <a:endParaRPr lang="en-MY" altLang="en-US" i="1" dirty="0">
              <a:solidFill>
                <a:srgbClr val="37393B"/>
              </a:solidFill>
              <a:latin typeface="Lato Black" panose="020F0A02020204030203" pitchFamily="34" charset="0"/>
            </a:endParaRPr>
          </a:p>
          <a:p>
            <a:pPr marL="0" lvl="0" indent="0" defTabSz="457200" eaLnBrk="1" hangingPunct="1">
              <a:lnSpc>
                <a:spcPct val="100000"/>
              </a:lnSpc>
              <a:spcBef>
                <a:spcPct val="0"/>
              </a:spcBef>
              <a:buFontTx/>
              <a:buNone/>
            </a:pPr>
            <a:r>
              <a:rPr lang="en-MY" altLang="en-US" i="1" dirty="0">
                <a:solidFill>
                  <a:srgbClr val="37393B"/>
                </a:solidFill>
                <a:latin typeface="Lato Black" panose="020F0A02020204030203" pitchFamily="34" charset="0"/>
              </a:rPr>
              <a:t>~Yoh. 1:29</a:t>
            </a:r>
            <a:endParaRPr lang="en-MY" altLang="en-US" i="1" dirty="0">
              <a:solidFill>
                <a:srgbClr val="37393B"/>
              </a:solidFill>
              <a:latin typeface="Lato Black" panose="020F0A02020204030203" pitchFamily="34" charset="0"/>
            </a:endParaRPr>
          </a:p>
        </p:txBody>
      </p:sp>
      <p:pic>
        <p:nvPicPr>
          <p:cNvPr id="6" name="Picture 5"/>
          <p:cNvPicPr>
            <a:picLocks noChangeAspect="1"/>
          </p:cNvPicPr>
          <p:nvPr/>
        </p:nvPicPr>
        <p:blipFill rotWithShape="1">
          <a:blip r:embed="rId1"/>
          <a:srcRect l="8729" r="29364"/>
          <a:stretch>
            <a:fillRect/>
          </a:stretch>
        </p:blipFill>
        <p:spPr>
          <a:xfrm>
            <a:off x="1200150" y="2097088"/>
            <a:ext cx="3852863" cy="2663825"/>
          </a:xfrm>
          <a:prstGeom prst="rect">
            <a:avLst/>
          </a:prstGeom>
          <a:ln>
            <a:noFill/>
          </a:ln>
          <a:effectLst>
            <a:outerShdw blurRad="292100" dist="139700" dir="2700000" algn="tl" rotWithShape="0">
              <a:srgbClr val="333333">
                <a:alpha val="65000"/>
              </a:srgbClr>
            </a:outerShdw>
          </a:effectLst>
        </p:spPr>
      </p:pic>
      <p:sp>
        <p:nvSpPr>
          <p:cNvPr id="2" name="Footer Placeholder 1"/>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Rectangle 4"/>
          <p:cNvSpPr/>
          <p:nvPr/>
        </p:nvSpPr>
        <p:spPr>
          <a:xfrm>
            <a:off x="-1587" y="-34925"/>
            <a:ext cx="12192000" cy="6892925"/>
          </a:xfrm>
          <a:prstGeom prst="rect">
            <a:avLst/>
          </a:prstGeom>
          <a:solidFill>
            <a:srgbClr val="D8CB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MY" sz="1800" b="0" i="0" u="none" strike="noStrike" kern="1200" cap="none" spc="0" normalizeH="0" baseline="0" noProof="0">
              <a:ln>
                <a:noFill/>
              </a:ln>
              <a:solidFill>
                <a:schemeClr val="lt1"/>
              </a:solidFill>
              <a:effectLst/>
              <a:uLnTx/>
              <a:uFillTx/>
              <a:latin typeface="+mn-lt"/>
              <a:ea typeface="+mn-ea"/>
              <a:cs typeface="+mn-cs"/>
            </a:endParaRPr>
          </a:p>
        </p:txBody>
      </p:sp>
      <p:sp>
        <p:nvSpPr>
          <p:cNvPr id="26627" name="TextBox 8"/>
          <p:cNvSpPr txBox="1"/>
          <p:nvPr/>
        </p:nvSpPr>
        <p:spPr>
          <a:xfrm>
            <a:off x="5664200" y="2274888"/>
            <a:ext cx="6335713" cy="1816100"/>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defTabSz="457200" eaLnBrk="1" hangingPunct="1">
              <a:lnSpc>
                <a:spcPct val="100000"/>
              </a:lnSpc>
              <a:spcBef>
                <a:spcPct val="0"/>
              </a:spcBef>
              <a:buFontTx/>
              <a:buNone/>
            </a:pPr>
            <a:r>
              <a:rPr lang="en-MY" altLang="en-US" i="1" dirty="0">
                <a:solidFill>
                  <a:srgbClr val="37393B"/>
                </a:solidFill>
                <a:latin typeface="Lato Black" panose="020F0A02020204030203" pitchFamily="34" charset="0"/>
              </a:rPr>
              <a:t> Dan aku telah melihat-Nya dan memberi kesaksian: </a:t>
            </a:r>
            <a:r>
              <a:rPr lang="en-MY" altLang="en-US" i="1" dirty="0">
                <a:solidFill>
                  <a:srgbClr val="C00000"/>
                </a:solidFill>
                <a:latin typeface="Lato Black" panose="020F0A02020204030203" pitchFamily="34" charset="0"/>
              </a:rPr>
              <a:t>Ia inilah Anak Allah.“</a:t>
            </a:r>
            <a:endParaRPr lang="en-MY" altLang="en-US" i="1" dirty="0">
              <a:solidFill>
                <a:srgbClr val="C00000"/>
              </a:solidFill>
              <a:latin typeface="Lato Black" panose="020F0A02020204030203" pitchFamily="34" charset="0"/>
            </a:endParaRPr>
          </a:p>
          <a:p>
            <a:pPr marL="0" lvl="0" indent="0" defTabSz="457200" eaLnBrk="1" hangingPunct="1">
              <a:lnSpc>
                <a:spcPct val="100000"/>
              </a:lnSpc>
              <a:spcBef>
                <a:spcPct val="0"/>
              </a:spcBef>
              <a:buFontTx/>
              <a:buNone/>
            </a:pPr>
            <a:r>
              <a:rPr lang="en-MY" altLang="en-US" i="1" dirty="0">
                <a:solidFill>
                  <a:srgbClr val="37393B"/>
                </a:solidFill>
                <a:latin typeface="Lato Black" panose="020F0A02020204030203" pitchFamily="34" charset="0"/>
              </a:rPr>
              <a:t>~Yoh. 1:34</a:t>
            </a:r>
            <a:endParaRPr lang="en-MY" altLang="en-US" i="1" dirty="0">
              <a:solidFill>
                <a:srgbClr val="37393B"/>
              </a:solidFill>
              <a:latin typeface="Lato Black" panose="020F0A02020204030203" pitchFamily="34" charset="0"/>
            </a:endParaRPr>
          </a:p>
        </p:txBody>
      </p:sp>
      <p:pic>
        <p:nvPicPr>
          <p:cNvPr id="6" name="Picture 5"/>
          <p:cNvPicPr>
            <a:picLocks noChangeAspect="1"/>
          </p:cNvPicPr>
          <p:nvPr/>
        </p:nvPicPr>
        <p:blipFill rotWithShape="1">
          <a:blip r:embed="rId1"/>
          <a:srcRect l="8729" r="29364"/>
          <a:stretch>
            <a:fillRect/>
          </a:stretch>
        </p:blipFill>
        <p:spPr>
          <a:xfrm>
            <a:off x="1200150" y="2097088"/>
            <a:ext cx="3852863" cy="2663825"/>
          </a:xfrm>
          <a:prstGeom prst="rect">
            <a:avLst/>
          </a:prstGeom>
          <a:ln>
            <a:noFill/>
          </a:ln>
          <a:effectLst>
            <a:outerShdw blurRad="292100" dist="139700" dir="2700000" algn="tl" rotWithShape="0">
              <a:srgbClr val="333333">
                <a:alpha val="65000"/>
              </a:srgbClr>
            </a:outerShdw>
          </a:effectLst>
        </p:spPr>
      </p:pic>
      <p:sp>
        <p:nvSpPr>
          <p:cNvPr id="2" name="Footer Placeholder 1"/>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8674" name="Picture 2" descr="https://assetsnffrgf-a.akamaihd.net/assets/m/2019526/univ/art/2019526_univ_lsr_xl.jpg"/>
          <p:cNvPicPr>
            <a:picLocks noChangeAspect="1"/>
          </p:cNvPicPr>
          <p:nvPr/>
        </p:nvPicPr>
        <p:blipFill>
          <a:blip r:embed="rId1"/>
          <a:stretch>
            <a:fillRect/>
          </a:stretch>
        </p:blipFill>
        <p:spPr>
          <a:xfrm>
            <a:off x="0" y="762000"/>
            <a:ext cx="12192000" cy="6096000"/>
          </a:xfrm>
          <a:prstGeom prst="rect">
            <a:avLst/>
          </a:prstGeom>
          <a:noFill/>
          <a:ln w="9525">
            <a:noFill/>
          </a:ln>
        </p:spPr>
      </p:pic>
      <p:pic>
        <p:nvPicPr>
          <p:cNvPr id="28675" name="Picture 2" descr="https://assetsnffrgf-a.akamaihd.net/assets/m/2019526/univ/art/2019526_univ_lsr_xl.jpg"/>
          <p:cNvPicPr>
            <a:picLocks noChangeAspect="1"/>
          </p:cNvPicPr>
          <p:nvPr/>
        </p:nvPicPr>
        <p:blipFill>
          <a:blip r:embed="rId2"/>
          <a:stretch>
            <a:fillRect/>
          </a:stretch>
        </p:blipFill>
        <p:spPr>
          <a:xfrm>
            <a:off x="0" y="-458787"/>
            <a:ext cx="12192000" cy="6096000"/>
          </a:xfrm>
          <a:prstGeom prst="rect">
            <a:avLst/>
          </a:prstGeom>
          <a:noFill/>
          <a:ln w="9525">
            <a:noFill/>
          </a:ln>
        </p:spPr>
      </p:pic>
      <p:sp>
        <p:nvSpPr>
          <p:cNvPr id="28676" name="TextBox 5"/>
          <p:cNvSpPr txBox="1"/>
          <p:nvPr/>
        </p:nvSpPr>
        <p:spPr>
          <a:xfrm>
            <a:off x="3287713" y="5859463"/>
            <a:ext cx="5616575" cy="708025"/>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ctr" defTabSz="457200" eaLnBrk="1" hangingPunct="1">
              <a:lnSpc>
                <a:spcPct val="100000"/>
              </a:lnSpc>
              <a:spcBef>
                <a:spcPct val="0"/>
              </a:spcBef>
              <a:buFontTx/>
              <a:buNone/>
            </a:pPr>
            <a:r>
              <a:rPr lang="en-MY" altLang="en-US" sz="4000" i="1" dirty="0">
                <a:solidFill>
                  <a:schemeClr val="bg1"/>
                </a:solidFill>
                <a:latin typeface="Lato Black" panose="020F0A02020204030203" pitchFamily="34" charset="0"/>
              </a:rPr>
              <a:t>Kembalilah….,</a:t>
            </a:r>
            <a:endParaRPr lang="en-MY" altLang="en-US" sz="4000" i="1" dirty="0">
              <a:solidFill>
                <a:schemeClr val="bg1"/>
              </a:solidFill>
              <a:latin typeface="Lato Black" panose="020F0A02020204030203" pitchFamily="34" charset="0"/>
            </a:endParaRPr>
          </a:p>
        </p:txBody>
      </p:sp>
      <p:sp>
        <p:nvSpPr>
          <p:cNvPr id="2" name="Footer Placeholder 1"/>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Rectangle 4"/>
          <p:cNvSpPr/>
          <p:nvPr/>
        </p:nvSpPr>
        <p:spPr>
          <a:xfrm>
            <a:off x="-1587" y="-34925"/>
            <a:ext cx="12192000" cy="6892925"/>
          </a:xfrm>
          <a:prstGeom prst="rect">
            <a:avLst/>
          </a:prstGeom>
          <a:solidFill>
            <a:srgbClr val="D8CB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MY" sz="1800" b="0" i="0" u="none" strike="noStrike" kern="1200" cap="none" spc="0" normalizeH="0" baseline="0" noProof="0">
              <a:ln>
                <a:noFill/>
              </a:ln>
              <a:solidFill>
                <a:schemeClr val="lt1"/>
              </a:solidFill>
              <a:effectLst/>
              <a:uLnTx/>
              <a:uFillTx/>
              <a:latin typeface="+mn-lt"/>
              <a:ea typeface="+mn-ea"/>
              <a:cs typeface="+mn-cs"/>
            </a:endParaRPr>
          </a:p>
        </p:txBody>
      </p:sp>
      <p:sp>
        <p:nvSpPr>
          <p:cNvPr id="30723" name="TextBox 8"/>
          <p:cNvSpPr txBox="1"/>
          <p:nvPr/>
        </p:nvSpPr>
        <p:spPr>
          <a:xfrm>
            <a:off x="5664200" y="2274888"/>
            <a:ext cx="6335713" cy="1816100"/>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defTabSz="457200" eaLnBrk="1" hangingPunct="1">
              <a:lnSpc>
                <a:spcPct val="100000"/>
              </a:lnSpc>
              <a:spcBef>
                <a:spcPct val="0"/>
              </a:spcBef>
              <a:buFontTx/>
              <a:buNone/>
            </a:pPr>
            <a:r>
              <a:rPr lang="en-MY" altLang="en-US" i="1" dirty="0">
                <a:solidFill>
                  <a:srgbClr val="37393B"/>
                </a:solidFill>
                <a:latin typeface="Lato Black" panose="020F0A02020204030203" pitchFamily="34" charset="0"/>
              </a:rPr>
              <a:t>Yesus menjawab mereka: "</a:t>
            </a:r>
            <a:r>
              <a:rPr lang="en-MY" altLang="en-US" i="1" dirty="0">
                <a:solidFill>
                  <a:srgbClr val="C00000"/>
                </a:solidFill>
                <a:latin typeface="Lato Black" panose="020F0A02020204030203" pitchFamily="34" charset="0"/>
              </a:rPr>
              <a:t>Pergilah</a:t>
            </a:r>
            <a:r>
              <a:rPr lang="en-MY" altLang="en-US" i="1" dirty="0">
                <a:solidFill>
                  <a:srgbClr val="37393B"/>
                </a:solidFill>
                <a:latin typeface="Lato Black" panose="020F0A02020204030203" pitchFamily="34" charset="0"/>
              </a:rPr>
              <a:t> dan katakanlah kepada Yohanes apa yang kamu dengar dan kamu lihat:</a:t>
            </a:r>
            <a:endParaRPr lang="en-MY" altLang="en-US" i="1" dirty="0">
              <a:solidFill>
                <a:srgbClr val="37393B"/>
              </a:solidFill>
              <a:latin typeface="Lato Black" panose="020F0A02020204030203" pitchFamily="34" charset="0"/>
            </a:endParaRPr>
          </a:p>
          <a:p>
            <a:pPr marL="0" lvl="0" indent="0" defTabSz="457200" eaLnBrk="1" hangingPunct="1">
              <a:lnSpc>
                <a:spcPct val="100000"/>
              </a:lnSpc>
              <a:spcBef>
                <a:spcPct val="0"/>
              </a:spcBef>
              <a:buFontTx/>
              <a:buNone/>
            </a:pPr>
            <a:r>
              <a:rPr lang="en-MY" altLang="en-US" i="1" dirty="0">
                <a:solidFill>
                  <a:srgbClr val="37393B"/>
                </a:solidFill>
                <a:latin typeface="Lato Black" panose="020F0A02020204030203" pitchFamily="34" charset="0"/>
              </a:rPr>
              <a:t>~Yoh. 11:4</a:t>
            </a:r>
            <a:endParaRPr lang="en-MY" altLang="en-US" i="1" dirty="0">
              <a:solidFill>
                <a:srgbClr val="37393B"/>
              </a:solidFill>
              <a:latin typeface="Lato Black" panose="020F0A02020204030203" pitchFamily="34" charset="0"/>
            </a:endParaRPr>
          </a:p>
        </p:txBody>
      </p:sp>
      <p:pic>
        <p:nvPicPr>
          <p:cNvPr id="6" name="Picture 5"/>
          <p:cNvPicPr>
            <a:picLocks noChangeAspect="1"/>
          </p:cNvPicPr>
          <p:nvPr/>
        </p:nvPicPr>
        <p:blipFill rotWithShape="1">
          <a:blip r:embed="rId1"/>
          <a:srcRect l="8729" r="29364"/>
          <a:stretch>
            <a:fillRect/>
          </a:stretch>
        </p:blipFill>
        <p:spPr>
          <a:xfrm>
            <a:off x="1200150" y="2097088"/>
            <a:ext cx="3852863" cy="2663825"/>
          </a:xfrm>
          <a:prstGeom prst="rect">
            <a:avLst/>
          </a:prstGeom>
          <a:ln>
            <a:noFill/>
          </a:ln>
          <a:effectLst>
            <a:outerShdw blurRad="292100" dist="139700" dir="2700000" algn="tl" rotWithShape="0">
              <a:srgbClr val="333333">
                <a:alpha val="65000"/>
              </a:srgbClr>
            </a:outerShdw>
          </a:effectLst>
        </p:spPr>
      </p:pic>
      <p:sp>
        <p:nvSpPr>
          <p:cNvPr id="2" name="Footer Placeholder 1"/>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Rectangle 4"/>
          <p:cNvSpPr/>
          <p:nvPr/>
        </p:nvSpPr>
        <p:spPr>
          <a:xfrm>
            <a:off x="-1587" y="-34925"/>
            <a:ext cx="12192000" cy="6892925"/>
          </a:xfrm>
          <a:prstGeom prst="rect">
            <a:avLst/>
          </a:prstGeom>
          <a:solidFill>
            <a:srgbClr val="D8CB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MY" sz="1800" b="0" i="0" u="none" strike="noStrike" kern="1200" cap="none" spc="0" normalizeH="0" baseline="0" noProof="0">
              <a:ln>
                <a:noFill/>
              </a:ln>
              <a:solidFill>
                <a:schemeClr val="lt1"/>
              </a:solidFill>
              <a:effectLst/>
              <a:uLnTx/>
              <a:uFillTx/>
              <a:latin typeface="+mn-lt"/>
              <a:ea typeface="+mn-ea"/>
              <a:cs typeface="+mn-cs"/>
            </a:endParaRPr>
          </a:p>
        </p:txBody>
      </p:sp>
      <p:sp>
        <p:nvSpPr>
          <p:cNvPr id="32771" name="TextBox 8"/>
          <p:cNvSpPr txBox="1"/>
          <p:nvPr/>
        </p:nvSpPr>
        <p:spPr>
          <a:xfrm>
            <a:off x="5664200" y="2274888"/>
            <a:ext cx="6335713" cy="2678112"/>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defTabSz="457200" eaLnBrk="1" hangingPunct="1">
              <a:lnSpc>
                <a:spcPct val="100000"/>
              </a:lnSpc>
              <a:spcBef>
                <a:spcPct val="0"/>
              </a:spcBef>
              <a:buFontTx/>
              <a:buNone/>
            </a:pPr>
            <a:r>
              <a:rPr lang="en-MY" altLang="en-US" i="1" dirty="0">
                <a:solidFill>
                  <a:srgbClr val="C00000"/>
                </a:solidFill>
                <a:latin typeface="Lato Black" panose="020F0A02020204030203" pitchFamily="34" charset="0"/>
              </a:rPr>
              <a:t>…orang buta melihat, orang lumpuh berjalan, orang kusta menjadi tahir, orang tuli mendengar, orang mati dibangkitkan dan kepada orang miskin diberitakan kabar baik.</a:t>
            </a:r>
            <a:endParaRPr lang="en-MY" altLang="en-US" i="1" dirty="0">
              <a:solidFill>
                <a:srgbClr val="C00000"/>
              </a:solidFill>
              <a:latin typeface="Lato Black" panose="020F0A02020204030203" pitchFamily="34" charset="0"/>
            </a:endParaRPr>
          </a:p>
          <a:p>
            <a:pPr marL="0" lvl="0" indent="0" defTabSz="457200" eaLnBrk="1" hangingPunct="1">
              <a:lnSpc>
                <a:spcPct val="100000"/>
              </a:lnSpc>
              <a:spcBef>
                <a:spcPct val="0"/>
              </a:spcBef>
              <a:buFontTx/>
              <a:buNone/>
            </a:pPr>
            <a:r>
              <a:rPr lang="en-MY" altLang="en-US" i="1" dirty="0">
                <a:solidFill>
                  <a:srgbClr val="37393B"/>
                </a:solidFill>
                <a:latin typeface="Lato Black" panose="020F0A02020204030203" pitchFamily="34" charset="0"/>
              </a:rPr>
              <a:t>~Yoh. 11:5</a:t>
            </a:r>
            <a:endParaRPr lang="en-MY" altLang="en-US" i="1" dirty="0">
              <a:solidFill>
                <a:srgbClr val="37393B"/>
              </a:solidFill>
              <a:latin typeface="Lato Black" panose="020F0A02020204030203" pitchFamily="34" charset="0"/>
            </a:endParaRPr>
          </a:p>
        </p:txBody>
      </p:sp>
      <p:pic>
        <p:nvPicPr>
          <p:cNvPr id="6" name="Picture 5"/>
          <p:cNvPicPr>
            <a:picLocks noChangeAspect="1"/>
          </p:cNvPicPr>
          <p:nvPr/>
        </p:nvPicPr>
        <p:blipFill rotWithShape="1">
          <a:blip r:embed="rId1"/>
          <a:srcRect l="8729" r="29364"/>
          <a:stretch>
            <a:fillRect/>
          </a:stretch>
        </p:blipFill>
        <p:spPr>
          <a:xfrm>
            <a:off x="1200150" y="2097088"/>
            <a:ext cx="3852863" cy="2663825"/>
          </a:xfrm>
          <a:prstGeom prst="rect">
            <a:avLst/>
          </a:prstGeom>
          <a:ln>
            <a:noFill/>
          </a:ln>
          <a:effectLst>
            <a:outerShdw blurRad="292100" dist="139700" dir="2700000" algn="tl" rotWithShape="0">
              <a:srgbClr val="333333">
                <a:alpha val="65000"/>
              </a:srgbClr>
            </a:outerShdw>
          </a:effectLst>
        </p:spPr>
      </p:pic>
      <p:sp>
        <p:nvSpPr>
          <p:cNvPr id="2" name="Footer Placeholder 1"/>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8" name="Title 1"/>
          <p:cNvSpPr>
            <a:spLocks noGrp="1"/>
          </p:cNvSpPr>
          <p:nvPr>
            <p:ph type="title"/>
          </p:nvPr>
        </p:nvSpPr>
        <p:spPr/>
        <p:txBody>
          <a:bodyPr vert="horz" wrap="square" lIns="91440" tIns="45720" rIns="91440" bIns="45720" anchor="ctr" anchorCtr="0"/>
          <a:p>
            <a:pPr eaLnBrk="1" hangingPunct="1"/>
            <a:endParaRPr lang="en-MY" altLang="en-US" dirty="0"/>
          </a:p>
        </p:txBody>
      </p:sp>
      <p:sp>
        <p:nvSpPr>
          <p:cNvPr id="34819" name="Content Placeholder 2"/>
          <p:cNvSpPr>
            <a:spLocks noGrp="1"/>
          </p:cNvSpPr>
          <p:nvPr>
            <p:ph idx="1"/>
          </p:nvPr>
        </p:nvSpPr>
        <p:spPr/>
        <p:txBody>
          <a:bodyPr vert="horz" wrap="square" lIns="91440" tIns="45720" rIns="91440" bIns="45720" anchor="t" anchorCtr="0"/>
          <a:p>
            <a:pPr eaLnBrk="1" hangingPunct="1"/>
            <a:endParaRPr lang="en-MY" altLang="en-US" dirty="0"/>
          </a:p>
        </p:txBody>
      </p:sp>
      <p:pic>
        <p:nvPicPr>
          <p:cNvPr id="34820" name="Picture 4" descr="white and brown wooden church under cloudy sky during daytime"/>
          <p:cNvPicPr>
            <a:picLocks noChangeAspect="1"/>
          </p:cNvPicPr>
          <p:nvPr/>
        </p:nvPicPr>
        <p:blipFill>
          <a:blip r:embed="rId1"/>
          <a:srcRect t="13281" b="-945"/>
          <a:stretch>
            <a:fillRect/>
          </a:stretch>
        </p:blipFill>
        <p:spPr>
          <a:xfrm>
            <a:off x="0" y="-26987"/>
            <a:ext cx="12192000" cy="7127875"/>
          </a:xfrm>
          <a:prstGeom prst="rect">
            <a:avLst/>
          </a:prstGeom>
          <a:noFill/>
          <a:ln w="9525">
            <a:noFill/>
          </a:ln>
        </p:spPr>
      </p:pic>
      <p:pic>
        <p:nvPicPr>
          <p:cNvPr id="34821" name="Picture 8" descr="Oblong Decorative Wooden Signboard Made of Natural Wood and with Dark Frame  Stock Image - Image of hardwood, surface: 148660719"/>
          <p:cNvPicPr>
            <a:picLocks noChangeAspect="1"/>
          </p:cNvPicPr>
          <p:nvPr/>
        </p:nvPicPr>
        <p:blipFill>
          <a:blip r:embed="rId2">
            <a:grayscl/>
          </a:blip>
          <a:stretch>
            <a:fillRect/>
          </a:stretch>
        </p:blipFill>
        <p:spPr>
          <a:xfrm>
            <a:off x="315913" y="4540250"/>
            <a:ext cx="4964112" cy="2322513"/>
          </a:xfrm>
          <a:prstGeom prst="rect">
            <a:avLst/>
          </a:prstGeom>
          <a:noFill/>
          <a:ln w="9525">
            <a:noFill/>
          </a:ln>
        </p:spPr>
      </p:pic>
      <p:pic>
        <p:nvPicPr>
          <p:cNvPr id="17414" name="Picture 6" descr="Self-Doubt: Meaning, Signs, Causes &amp; How To Overcome It"/>
          <p:cNvPicPr>
            <a:picLocks noChangeAspect="1" noChangeArrowheads="1"/>
          </p:cNvPicPr>
          <p:nvPr/>
        </p:nvPicPr>
        <p:blipFill rotWithShape="1">
          <a:blip r:embed="rId3">
            <a:grayscl/>
            <a:extLst>
              <a:ext uri="{28A0092B-C50C-407E-A947-70E740481C1C}">
                <a14:useLocalDpi xmlns:a14="http://schemas.microsoft.com/office/drawing/2010/main" val="0"/>
              </a:ext>
            </a:extLst>
          </a:blip>
          <a:srcRect l="16800" t="22400" r="15302" b="39521"/>
          <a:stretch>
            <a:fillRect/>
          </a:stretch>
        </p:blipFill>
        <p:spPr bwMode="auto">
          <a:xfrm>
            <a:off x="1058199" y="5091627"/>
            <a:ext cx="3479730" cy="1219700"/>
          </a:xfrm>
          <a:prstGeom prst="rect">
            <a:avLst/>
          </a:prstGeom>
          <a:noFill/>
          <a:effectLst>
            <a:softEdge rad="292100"/>
          </a:effectLst>
          <a:extLst>
            <a:ext uri="{909E8E84-426E-40DD-AFC4-6F175D3DCCD1}">
              <a14:hiddenFill xmlns:a14="http://schemas.microsoft.com/office/drawing/2010/main">
                <a:solidFill>
                  <a:srgbClr val="FFFFFF"/>
                </a:solidFill>
              </a14:hiddenFill>
            </a:ext>
          </a:extLst>
        </p:spPr>
      </p:pic>
      <p:sp>
        <p:nvSpPr>
          <p:cNvPr id="2" name="Footer Placeholder 1"/>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6866" name="Picture 2" descr="https://images.unsplash.com/photo-1612369106482-d6eee4c0c866?ixlib=rb-4.0.3&amp;ixid=MnwxMjA3fDB8MHxwaG90by1wYWdlfHx8fGVufDB8fHx8&amp;auto=format&amp;fit=crop&amp;w=1000&amp;q=80"/>
          <p:cNvPicPr>
            <a:picLocks noChangeAspect="1"/>
          </p:cNvPicPr>
          <p:nvPr/>
        </p:nvPicPr>
        <p:blipFill>
          <a:blip r:embed="rId1"/>
          <a:stretch>
            <a:fillRect/>
          </a:stretch>
        </p:blipFill>
        <p:spPr>
          <a:xfrm>
            <a:off x="0" y="0"/>
            <a:ext cx="6311900" cy="6892925"/>
          </a:xfrm>
          <a:prstGeom prst="rect">
            <a:avLst/>
          </a:prstGeom>
          <a:noFill/>
          <a:ln w="9525">
            <a:noFill/>
          </a:ln>
        </p:spPr>
      </p:pic>
      <p:sp>
        <p:nvSpPr>
          <p:cNvPr id="5" name="Rectangle 4"/>
          <p:cNvSpPr/>
          <p:nvPr/>
        </p:nvSpPr>
        <p:spPr>
          <a:xfrm>
            <a:off x="4872038" y="0"/>
            <a:ext cx="7319963" cy="6858000"/>
          </a:xfrm>
          <a:prstGeom prst="rect">
            <a:avLst/>
          </a:prstGeom>
          <a:solidFill>
            <a:srgbClr val="11111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MY" sz="1800" b="0" i="0" u="none" strike="noStrike" kern="1200" cap="none" spc="0" normalizeH="0" baseline="0" noProof="0">
              <a:ln>
                <a:noFill/>
              </a:ln>
              <a:solidFill>
                <a:schemeClr val="lt1"/>
              </a:solidFill>
              <a:effectLst/>
              <a:uLnTx/>
              <a:uFillTx/>
              <a:latin typeface="+mn-lt"/>
              <a:ea typeface="+mn-ea"/>
              <a:cs typeface="+mn-cs"/>
            </a:endParaRPr>
          </a:p>
        </p:txBody>
      </p:sp>
      <p:sp>
        <p:nvSpPr>
          <p:cNvPr id="36868" name="TextBox 5"/>
          <p:cNvSpPr txBox="1"/>
          <p:nvPr/>
        </p:nvSpPr>
        <p:spPr>
          <a:xfrm>
            <a:off x="4679950" y="1989138"/>
            <a:ext cx="7704138" cy="2554287"/>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defTabSz="457200" eaLnBrk="1" hangingPunct="1">
              <a:lnSpc>
                <a:spcPct val="100000"/>
              </a:lnSpc>
              <a:spcBef>
                <a:spcPct val="0"/>
              </a:spcBef>
              <a:buFontTx/>
              <a:buNone/>
            </a:pPr>
            <a:r>
              <a:rPr lang="en-MY" altLang="en-US" sz="4000" i="1" dirty="0">
                <a:solidFill>
                  <a:srgbClr val="CECECE"/>
                </a:solidFill>
                <a:latin typeface="Lato Black" panose="020F0A02020204030203" pitchFamily="34" charset="0"/>
              </a:rPr>
              <a:t>Keraguan bukanlah dosa, tapi boleh membahayakan, karena ianya boleh menuntun kepada dosa.</a:t>
            </a:r>
            <a:endParaRPr lang="en-MY" altLang="en-US" sz="4000" i="1" dirty="0">
              <a:solidFill>
                <a:srgbClr val="CECECE"/>
              </a:solidFill>
              <a:latin typeface="Lato Black" panose="020F0A02020204030203" pitchFamily="34" charset="0"/>
            </a:endParaRPr>
          </a:p>
        </p:txBody>
      </p:sp>
      <p:sp>
        <p:nvSpPr>
          <p:cNvPr id="2" name="Footer Placeholder 1"/>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8914" name="Picture 2" descr="https://images.unsplash.com/photo-1612369106482-d6eee4c0c866?ixlib=rb-4.0.3&amp;ixid=MnwxMjA3fDB8MHxwaG90by1wYWdlfHx8fGVufDB8fHx8&amp;auto=format&amp;fit=crop&amp;w=1000&amp;q=80"/>
          <p:cNvPicPr>
            <a:picLocks noChangeAspect="1"/>
          </p:cNvPicPr>
          <p:nvPr/>
        </p:nvPicPr>
        <p:blipFill>
          <a:blip r:embed="rId1"/>
          <a:stretch>
            <a:fillRect/>
          </a:stretch>
        </p:blipFill>
        <p:spPr>
          <a:xfrm>
            <a:off x="0" y="0"/>
            <a:ext cx="6311900" cy="6892925"/>
          </a:xfrm>
          <a:prstGeom prst="rect">
            <a:avLst/>
          </a:prstGeom>
          <a:noFill/>
          <a:ln w="9525">
            <a:noFill/>
          </a:ln>
        </p:spPr>
      </p:pic>
      <p:sp>
        <p:nvSpPr>
          <p:cNvPr id="5" name="Rectangle 4"/>
          <p:cNvSpPr/>
          <p:nvPr/>
        </p:nvSpPr>
        <p:spPr>
          <a:xfrm>
            <a:off x="4872038" y="0"/>
            <a:ext cx="7319963" cy="6858000"/>
          </a:xfrm>
          <a:prstGeom prst="rect">
            <a:avLst/>
          </a:prstGeom>
          <a:solidFill>
            <a:srgbClr val="11111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MY" sz="1800" b="0" i="0" u="none" strike="noStrike" kern="1200" cap="none" spc="0" normalizeH="0" baseline="0" noProof="0">
              <a:ln>
                <a:noFill/>
              </a:ln>
              <a:solidFill>
                <a:schemeClr val="lt1"/>
              </a:solidFill>
              <a:effectLst/>
              <a:uLnTx/>
              <a:uFillTx/>
              <a:latin typeface="+mn-lt"/>
              <a:ea typeface="+mn-ea"/>
              <a:cs typeface="+mn-cs"/>
            </a:endParaRPr>
          </a:p>
        </p:txBody>
      </p:sp>
      <p:sp>
        <p:nvSpPr>
          <p:cNvPr id="38916" name="TextBox 5"/>
          <p:cNvSpPr txBox="1"/>
          <p:nvPr/>
        </p:nvSpPr>
        <p:spPr>
          <a:xfrm>
            <a:off x="4727575" y="2276475"/>
            <a:ext cx="7272338" cy="1846263"/>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defTabSz="457200" eaLnBrk="1" hangingPunct="1">
              <a:lnSpc>
                <a:spcPct val="100000"/>
              </a:lnSpc>
              <a:spcBef>
                <a:spcPct val="0"/>
              </a:spcBef>
              <a:buFontTx/>
              <a:buNone/>
            </a:pPr>
            <a:r>
              <a:rPr lang="en-MY" altLang="en-US" sz="3800" i="1" dirty="0">
                <a:solidFill>
                  <a:srgbClr val="CECECE"/>
                </a:solidFill>
                <a:latin typeface="Lato Black" panose="020F0A02020204030203" pitchFamily="34" charset="0"/>
              </a:rPr>
              <a:t>Tapi, dalam masa yang sama dapat menyuburkan pertumbuhan rohani juga.</a:t>
            </a:r>
            <a:endParaRPr lang="en-MY" altLang="en-US" sz="3800" i="1" dirty="0">
              <a:solidFill>
                <a:srgbClr val="CECECE"/>
              </a:solidFill>
              <a:latin typeface="Lato Black" panose="020F0A02020204030203" pitchFamily="34" charset="0"/>
            </a:endParaRPr>
          </a:p>
        </p:txBody>
      </p:sp>
      <p:sp>
        <p:nvSpPr>
          <p:cNvPr id="2" name="Footer Placeholder 1"/>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0962" name="Picture 2" descr="https://images.unsplash.com/photo-1612369106482-d6eee4c0c866?ixlib=rb-4.0.3&amp;ixid=MnwxMjA3fDB8MHxwaG90by1wYWdlfHx8fGVufDB8fHx8&amp;auto=format&amp;fit=crop&amp;w=1000&amp;q=80"/>
          <p:cNvPicPr>
            <a:picLocks noChangeAspect="1"/>
          </p:cNvPicPr>
          <p:nvPr/>
        </p:nvPicPr>
        <p:blipFill>
          <a:blip r:embed="rId1"/>
          <a:stretch>
            <a:fillRect/>
          </a:stretch>
        </p:blipFill>
        <p:spPr>
          <a:xfrm>
            <a:off x="0" y="0"/>
            <a:ext cx="6311900" cy="6892925"/>
          </a:xfrm>
          <a:prstGeom prst="rect">
            <a:avLst/>
          </a:prstGeom>
          <a:noFill/>
          <a:ln w="9525">
            <a:noFill/>
          </a:ln>
        </p:spPr>
      </p:pic>
      <p:sp>
        <p:nvSpPr>
          <p:cNvPr id="5" name="Rectangle 4"/>
          <p:cNvSpPr/>
          <p:nvPr/>
        </p:nvSpPr>
        <p:spPr>
          <a:xfrm>
            <a:off x="4872038" y="0"/>
            <a:ext cx="7319963" cy="6858000"/>
          </a:xfrm>
          <a:prstGeom prst="rect">
            <a:avLst/>
          </a:prstGeom>
          <a:solidFill>
            <a:srgbClr val="11111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MY" sz="1800" b="0" i="0" u="none" strike="noStrike" kern="1200" cap="none" spc="0" normalizeH="0" baseline="0" noProof="0">
              <a:ln>
                <a:noFill/>
              </a:ln>
              <a:solidFill>
                <a:schemeClr val="lt1"/>
              </a:solidFill>
              <a:effectLst/>
              <a:uLnTx/>
              <a:uFillTx/>
              <a:latin typeface="+mn-lt"/>
              <a:ea typeface="+mn-ea"/>
              <a:cs typeface="+mn-cs"/>
            </a:endParaRPr>
          </a:p>
        </p:txBody>
      </p:sp>
      <p:sp>
        <p:nvSpPr>
          <p:cNvPr id="40964" name="TextBox 5"/>
          <p:cNvSpPr txBox="1"/>
          <p:nvPr/>
        </p:nvSpPr>
        <p:spPr>
          <a:xfrm>
            <a:off x="4727575" y="2276475"/>
            <a:ext cx="7272338" cy="1600200"/>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defTabSz="457200" eaLnBrk="1" hangingPunct="1">
              <a:lnSpc>
                <a:spcPct val="100000"/>
              </a:lnSpc>
              <a:spcBef>
                <a:spcPct val="0"/>
              </a:spcBef>
              <a:buFontTx/>
              <a:buNone/>
            </a:pPr>
            <a:r>
              <a:rPr lang="en-MY" altLang="en-US" sz="6000" i="1" dirty="0">
                <a:solidFill>
                  <a:srgbClr val="CECECE"/>
                </a:solidFill>
                <a:latin typeface="Lato Black" panose="020F0A02020204030203" pitchFamily="34" charset="0"/>
              </a:rPr>
              <a:t>APA</a:t>
            </a:r>
            <a:r>
              <a:rPr lang="en-MY" altLang="en-US" sz="3800" i="1" dirty="0">
                <a:solidFill>
                  <a:srgbClr val="CECECE"/>
                </a:solidFill>
                <a:latin typeface="Lato Black" panose="020F0A02020204030203" pitchFamily="34" charset="0"/>
              </a:rPr>
              <a:t> yang harus dilakukan ketika kita menjadi ragu-ragu? </a:t>
            </a:r>
            <a:endParaRPr lang="en-MY" altLang="en-US" sz="3800" i="1" dirty="0">
              <a:solidFill>
                <a:srgbClr val="CECECE"/>
              </a:solidFill>
              <a:latin typeface="Lato Black" panose="020F0A02020204030203" pitchFamily="34" charset="0"/>
            </a:endParaRPr>
          </a:p>
        </p:txBody>
      </p:sp>
      <p:sp>
        <p:nvSpPr>
          <p:cNvPr id="2" name="Footer Placeholder 1"/>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Rectangle 3"/>
          <p:cNvSpPr/>
          <p:nvPr/>
        </p:nvSpPr>
        <p:spPr>
          <a:xfrm>
            <a:off x="0" y="-7937"/>
            <a:ext cx="12192000" cy="6865938"/>
          </a:xfrm>
          <a:prstGeom prst="rect">
            <a:avLst/>
          </a:prstGeom>
          <a:solidFill>
            <a:srgbClr val="DFE0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MY" sz="1800" b="0" i="0" u="none" strike="noStrike" kern="1200" cap="none" spc="0" normalizeH="0" baseline="0" noProof="0">
              <a:ln>
                <a:noFill/>
              </a:ln>
              <a:solidFill>
                <a:schemeClr val="lt1"/>
              </a:solidFill>
              <a:effectLst/>
              <a:uLnTx/>
              <a:uFillTx/>
              <a:latin typeface="+mn-lt"/>
              <a:ea typeface="+mn-ea"/>
              <a:cs typeface="+mn-cs"/>
            </a:endParaRPr>
          </a:p>
        </p:txBody>
      </p:sp>
      <p:pic>
        <p:nvPicPr>
          <p:cNvPr id="8194" name="Picture 2" descr="grayscale photo of man in suit"/>
          <p:cNvPicPr>
            <a:picLocks noChangeAspect="1" noChangeArrowheads="1"/>
          </p:cNvPicPr>
          <p:nvPr/>
        </p:nvPicPr>
        <p:blipFill>
          <a:blip r:embed="rId1"/>
          <a:srcRect/>
          <a:stretch>
            <a:fillRect/>
          </a:stretch>
        </p:blipFill>
        <p:spPr bwMode="auto">
          <a:xfrm>
            <a:off x="911225" y="598488"/>
            <a:ext cx="3775075" cy="56610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3012" name="TextBox 4"/>
          <p:cNvSpPr txBox="1"/>
          <p:nvPr/>
        </p:nvSpPr>
        <p:spPr>
          <a:xfrm>
            <a:off x="5270500" y="1989138"/>
            <a:ext cx="6337300" cy="1200150"/>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defTabSz="457200" eaLnBrk="1" hangingPunct="1">
              <a:lnSpc>
                <a:spcPct val="100000"/>
              </a:lnSpc>
              <a:spcBef>
                <a:spcPct val="0"/>
              </a:spcBef>
              <a:buFontTx/>
              <a:buNone/>
            </a:pPr>
            <a:r>
              <a:rPr lang="en-MY" altLang="en-US" sz="3600" i="1" dirty="0">
                <a:solidFill>
                  <a:srgbClr val="37393B"/>
                </a:solidFill>
                <a:latin typeface="Lato Black" panose="020F0A02020204030203" pitchFamily="34" charset="0"/>
              </a:rPr>
              <a:t>1. Akui keraguanmu dan cari pertolongan. </a:t>
            </a:r>
            <a:endParaRPr lang="en-MY" altLang="en-US" sz="3600" i="1" dirty="0">
              <a:solidFill>
                <a:srgbClr val="37393B"/>
              </a:solidFill>
              <a:latin typeface="Lato Black" panose="020F0A02020204030203" pitchFamily="34" charset="0"/>
            </a:endParaRPr>
          </a:p>
        </p:txBody>
      </p:sp>
      <p:sp>
        <p:nvSpPr>
          <p:cNvPr id="2" name="Footer Placeholder 1"/>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Rectangle 3"/>
          <p:cNvSpPr/>
          <p:nvPr/>
        </p:nvSpPr>
        <p:spPr>
          <a:xfrm>
            <a:off x="0" y="-7937"/>
            <a:ext cx="12192000" cy="6865938"/>
          </a:xfrm>
          <a:prstGeom prst="rect">
            <a:avLst/>
          </a:prstGeom>
          <a:solidFill>
            <a:srgbClr val="DFE0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MY" sz="1800" b="0" i="0" u="none" strike="noStrike" kern="1200" cap="none" spc="0" normalizeH="0" baseline="0" noProof="0">
              <a:ln>
                <a:noFill/>
              </a:ln>
              <a:solidFill>
                <a:schemeClr val="lt1"/>
              </a:solidFill>
              <a:effectLst/>
              <a:uLnTx/>
              <a:uFillTx/>
              <a:latin typeface="+mn-lt"/>
              <a:ea typeface="+mn-ea"/>
              <a:cs typeface="+mn-cs"/>
            </a:endParaRPr>
          </a:p>
        </p:txBody>
      </p:sp>
      <p:pic>
        <p:nvPicPr>
          <p:cNvPr id="8194" name="Picture 2" descr="grayscale photo of man in suit"/>
          <p:cNvPicPr>
            <a:picLocks noChangeAspect="1" noChangeArrowheads="1"/>
          </p:cNvPicPr>
          <p:nvPr/>
        </p:nvPicPr>
        <p:blipFill>
          <a:blip r:embed="rId1"/>
          <a:srcRect/>
          <a:stretch>
            <a:fillRect/>
          </a:stretch>
        </p:blipFill>
        <p:spPr bwMode="auto">
          <a:xfrm>
            <a:off x="911225" y="598488"/>
            <a:ext cx="3775075" cy="56610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5060" name="TextBox 4"/>
          <p:cNvSpPr txBox="1"/>
          <p:nvPr/>
        </p:nvSpPr>
        <p:spPr>
          <a:xfrm>
            <a:off x="5270500" y="1989138"/>
            <a:ext cx="6337300" cy="1200150"/>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defTabSz="457200" eaLnBrk="1" hangingPunct="1">
              <a:lnSpc>
                <a:spcPct val="100000"/>
              </a:lnSpc>
              <a:spcBef>
                <a:spcPct val="0"/>
              </a:spcBef>
              <a:buFontTx/>
              <a:buNone/>
            </a:pPr>
            <a:r>
              <a:rPr lang="fi-FI" altLang="en-US" sz="3600" i="1" dirty="0">
                <a:solidFill>
                  <a:srgbClr val="37393B"/>
                </a:solidFill>
                <a:latin typeface="Lato Black" panose="020F0A02020204030203" pitchFamily="34" charset="0"/>
              </a:rPr>
              <a:t>2. Jalankan imanmu, bukan keraguan. </a:t>
            </a:r>
            <a:endParaRPr lang="en-MY" altLang="en-US" sz="3600" i="1" dirty="0">
              <a:solidFill>
                <a:srgbClr val="37393B"/>
              </a:solidFill>
              <a:latin typeface="Lato Black" panose="020F0A02020204030203" pitchFamily="34" charset="0"/>
            </a:endParaRPr>
          </a:p>
        </p:txBody>
      </p:sp>
      <p:sp>
        <p:nvSpPr>
          <p:cNvPr id="2" name="Footer Placeholder 1"/>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Rectangle 3"/>
          <p:cNvSpPr/>
          <p:nvPr/>
        </p:nvSpPr>
        <p:spPr>
          <a:xfrm>
            <a:off x="0" y="-7937"/>
            <a:ext cx="12192000" cy="6865938"/>
          </a:xfrm>
          <a:prstGeom prst="rect">
            <a:avLst/>
          </a:prstGeom>
          <a:solidFill>
            <a:srgbClr val="DFE0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MY" sz="1800" b="0" i="0" u="none" strike="noStrike" kern="1200" cap="none" spc="0" normalizeH="0" baseline="0" noProof="0">
              <a:ln>
                <a:noFill/>
              </a:ln>
              <a:solidFill>
                <a:schemeClr val="lt1"/>
              </a:solidFill>
              <a:effectLst/>
              <a:uLnTx/>
              <a:uFillTx/>
              <a:latin typeface="+mn-lt"/>
              <a:ea typeface="+mn-ea"/>
              <a:cs typeface="+mn-cs"/>
            </a:endParaRPr>
          </a:p>
        </p:txBody>
      </p:sp>
      <p:pic>
        <p:nvPicPr>
          <p:cNvPr id="8194" name="Picture 2" descr="grayscale photo of man in suit"/>
          <p:cNvPicPr>
            <a:picLocks noChangeAspect="1" noChangeArrowheads="1"/>
          </p:cNvPicPr>
          <p:nvPr/>
        </p:nvPicPr>
        <p:blipFill>
          <a:blip r:embed="rId1"/>
          <a:srcRect/>
          <a:stretch>
            <a:fillRect/>
          </a:stretch>
        </p:blipFill>
        <p:spPr bwMode="auto">
          <a:xfrm>
            <a:off x="911225" y="598488"/>
            <a:ext cx="3775075" cy="56610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7108" name="TextBox 4"/>
          <p:cNvSpPr txBox="1"/>
          <p:nvPr/>
        </p:nvSpPr>
        <p:spPr>
          <a:xfrm>
            <a:off x="5270500" y="1989138"/>
            <a:ext cx="6337300" cy="1200150"/>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defTabSz="457200" eaLnBrk="1" hangingPunct="1">
              <a:lnSpc>
                <a:spcPct val="100000"/>
              </a:lnSpc>
              <a:spcBef>
                <a:spcPct val="0"/>
              </a:spcBef>
              <a:buFontTx/>
              <a:buNone/>
            </a:pPr>
            <a:r>
              <a:rPr lang="fi-FI" altLang="en-US" sz="3600" i="1" dirty="0">
                <a:solidFill>
                  <a:srgbClr val="37393B"/>
                </a:solidFill>
                <a:latin typeface="Lato Black" panose="020F0A02020204030203" pitchFamily="34" charset="0"/>
              </a:rPr>
              <a:t>3. Ragui keraguanmu, bukan imanmu.</a:t>
            </a:r>
            <a:endParaRPr lang="fi-FI" altLang="en-US" sz="3600" i="1" dirty="0">
              <a:solidFill>
                <a:srgbClr val="37393B"/>
              </a:solidFill>
              <a:latin typeface="Lato Black" panose="020F0A02020204030203" pitchFamily="34" charset="0"/>
            </a:endParaRPr>
          </a:p>
        </p:txBody>
      </p:sp>
      <p:sp>
        <p:nvSpPr>
          <p:cNvPr id="2" name="Footer Placeholder 1"/>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Rectangle 3"/>
          <p:cNvSpPr/>
          <p:nvPr/>
        </p:nvSpPr>
        <p:spPr>
          <a:xfrm>
            <a:off x="0" y="-7937"/>
            <a:ext cx="12192000" cy="6865938"/>
          </a:xfrm>
          <a:prstGeom prst="rect">
            <a:avLst/>
          </a:prstGeom>
          <a:solidFill>
            <a:srgbClr val="DFE0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MY" sz="1800" b="0" i="0" u="none" strike="noStrike" kern="1200" cap="none" spc="0" normalizeH="0" baseline="0" noProof="0">
              <a:ln>
                <a:noFill/>
              </a:ln>
              <a:solidFill>
                <a:schemeClr val="lt1"/>
              </a:solidFill>
              <a:effectLst/>
              <a:uLnTx/>
              <a:uFillTx/>
              <a:latin typeface="+mn-lt"/>
              <a:ea typeface="+mn-ea"/>
              <a:cs typeface="+mn-cs"/>
            </a:endParaRPr>
          </a:p>
        </p:txBody>
      </p:sp>
      <p:pic>
        <p:nvPicPr>
          <p:cNvPr id="8194" name="Picture 2" descr="grayscale photo of man in suit"/>
          <p:cNvPicPr>
            <a:picLocks noChangeAspect="1" noChangeArrowheads="1"/>
          </p:cNvPicPr>
          <p:nvPr/>
        </p:nvPicPr>
        <p:blipFill>
          <a:blip r:embed="rId1"/>
          <a:srcRect/>
          <a:stretch>
            <a:fillRect/>
          </a:stretch>
        </p:blipFill>
        <p:spPr bwMode="auto">
          <a:xfrm>
            <a:off x="911225" y="598488"/>
            <a:ext cx="3775075" cy="56610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9156" name="TextBox 4"/>
          <p:cNvSpPr txBox="1"/>
          <p:nvPr/>
        </p:nvSpPr>
        <p:spPr>
          <a:xfrm>
            <a:off x="5270500" y="1989138"/>
            <a:ext cx="6337300" cy="1200150"/>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defTabSz="457200" eaLnBrk="1" hangingPunct="1">
              <a:lnSpc>
                <a:spcPct val="100000"/>
              </a:lnSpc>
              <a:spcBef>
                <a:spcPct val="0"/>
              </a:spcBef>
              <a:buFontTx/>
              <a:buNone/>
            </a:pPr>
            <a:r>
              <a:rPr lang="fi-FI" altLang="en-US" sz="3600" i="1" dirty="0">
                <a:solidFill>
                  <a:srgbClr val="37393B"/>
                </a:solidFill>
                <a:latin typeface="Lato Black" panose="020F0A02020204030203" pitchFamily="34" charset="0"/>
              </a:rPr>
              <a:t>4. Terus lakukan apa yang kamu tahu benar.</a:t>
            </a:r>
            <a:endParaRPr lang="fi-FI" altLang="en-US" sz="3600" i="1" dirty="0">
              <a:solidFill>
                <a:srgbClr val="37393B"/>
              </a:solidFill>
              <a:latin typeface="Lato Black" panose="020F0A02020204030203" pitchFamily="34" charset="0"/>
            </a:endParaRPr>
          </a:p>
        </p:txBody>
      </p:sp>
      <p:sp>
        <p:nvSpPr>
          <p:cNvPr id="2" name="Footer Placeholder 1"/>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Rectangle 3"/>
          <p:cNvSpPr/>
          <p:nvPr/>
        </p:nvSpPr>
        <p:spPr>
          <a:xfrm>
            <a:off x="0" y="-7937"/>
            <a:ext cx="12192000" cy="6865938"/>
          </a:xfrm>
          <a:prstGeom prst="rect">
            <a:avLst/>
          </a:prstGeom>
          <a:solidFill>
            <a:srgbClr val="DFE0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MY" sz="1800" b="0" i="0" u="none" strike="noStrike" kern="1200" cap="none" spc="0" normalizeH="0" baseline="0" noProof="0">
              <a:ln>
                <a:noFill/>
              </a:ln>
              <a:solidFill>
                <a:schemeClr val="lt1"/>
              </a:solidFill>
              <a:effectLst/>
              <a:uLnTx/>
              <a:uFillTx/>
              <a:latin typeface="+mn-lt"/>
              <a:ea typeface="+mn-ea"/>
              <a:cs typeface="+mn-cs"/>
            </a:endParaRPr>
          </a:p>
        </p:txBody>
      </p:sp>
      <p:pic>
        <p:nvPicPr>
          <p:cNvPr id="8194" name="Picture 2" descr="grayscale photo of man in suit"/>
          <p:cNvPicPr>
            <a:picLocks noChangeAspect="1" noChangeArrowheads="1"/>
          </p:cNvPicPr>
          <p:nvPr/>
        </p:nvPicPr>
        <p:blipFill>
          <a:blip r:embed="rId1"/>
          <a:srcRect/>
          <a:stretch>
            <a:fillRect/>
          </a:stretch>
        </p:blipFill>
        <p:spPr bwMode="auto">
          <a:xfrm>
            <a:off x="911225" y="598488"/>
            <a:ext cx="3775075" cy="56610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1204" name="TextBox 4"/>
          <p:cNvSpPr txBox="1"/>
          <p:nvPr/>
        </p:nvSpPr>
        <p:spPr>
          <a:xfrm>
            <a:off x="5270500" y="1989138"/>
            <a:ext cx="6337300" cy="2678112"/>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defTabSz="457200" eaLnBrk="1" hangingPunct="1">
              <a:lnSpc>
                <a:spcPct val="100000"/>
              </a:lnSpc>
              <a:spcBef>
                <a:spcPct val="0"/>
              </a:spcBef>
              <a:buFontTx/>
              <a:buNone/>
            </a:pPr>
            <a:r>
              <a:rPr lang="fi-FI" altLang="en-US" i="1" dirty="0">
                <a:solidFill>
                  <a:srgbClr val="C00000"/>
                </a:solidFill>
                <a:latin typeface="Lato Black" panose="020F0A02020204030203" pitchFamily="34" charset="0"/>
              </a:rPr>
              <a:t>Siapakah yang akan memisahkan kita dari kasih Kristus? </a:t>
            </a:r>
            <a:r>
              <a:rPr lang="fi-FI" altLang="en-US" i="1" dirty="0">
                <a:solidFill>
                  <a:srgbClr val="37393B"/>
                </a:solidFill>
                <a:latin typeface="Lato Black" panose="020F0A02020204030203" pitchFamily="34" charset="0"/>
              </a:rPr>
              <a:t>Penindasan atau kesesakan atau penganiayaan, atau kelaparan atau ketelanjangan, atau bahaya, atau pedang?</a:t>
            </a:r>
            <a:endParaRPr lang="fi-FI" altLang="en-US" i="1" dirty="0">
              <a:solidFill>
                <a:srgbClr val="37393B"/>
              </a:solidFill>
              <a:latin typeface="Lato Black" panose="020F0A02020204030203" pitchFamily="34" charset="0"/>
            </a:endParaRPr>
          </a:p>
          <a:p>
            <a:pPr marL="0" lvl="0" indent="0" defTabSz="457200" eaLnBrk="1" hangingPunct="1">
              <a:lnSpc>
                <a:spcPct val="100000"/>
              </a:lnSpc>
              <a:spcBef>
                <a:spcPct val="0"/>
              </a:spcBef>
              <a:buFontTx/>
              <a:buNone/>
            </a:pPr>
            <a:r>
              <a:rPr lang="fi-FI" altLang="en-US" i="1" dirty="0">
                <a:solidFill>
                  <a:srgbClr val="37393B"/>
                </a:solidFill>
                <a:latin typeface="Lato Black" panose="020F0A02020204030203" pitchFamily="34" charset="0"/>
              </a:rPr>
              <a:t>~Rom. 8:35</a:t>
            </a:r>
            <a:endParaRPr lang="fi-FI" altLang="en-US" i="1" dirty="0">
              <a:solidFill>
                <a:srgbClr val="37393B"/>
              </a:solidFill>
              <a:latin typeface="Lato Black" panose="020F0A02020204030203" pitchFamily="34" charset="0"/>
            </a:endParaRPr>
          </a:p>
        </p:txBody>
      </p:sp>
      <p:sp>
        <p:nvSpPr>
          <p:cNvPr id="2" name="Footer Placeholder 1"/>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Rectangle 3"/>
          <p:cNvSpPr/>
          <p:nvPr/>
        </p:nvSpPr>
        <p:spPr>
          <a:xfrm>
            <a:off x="0" y="-7937"/>
            <a:ext cx="12192000" cy="6865938"/>
          </a:xfrm>
          <a:prstGeom prst="rect">
            <a:avLst/>
          </a:prstGeom>
          <a:solidFill>
            <a:srgbClr val="DFE0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MY" sz="1800" b="0" i="0" u="none" strike="noStrike" kern="1200" cap="none" spc="0" normalizeH="0" baseline="0" noProof="0">
              <a:ln>
                <a:noFill/>
              </a:ln>
              <a:solidFill>
                <a:schemeClr val="lt1"/>
              </a:solidFill>
              <a:effectLst/>
              <a:uLnTx/>
              <a:uFillTx/>
              <a:latin typeface="+mn-lt"/>
              <a:ea typeface="+mn-ea"/>
              <a:cs typeface="+mn-cs"/>
            </a:endParaRPr>
          </a:p>
        </p:txBody>
      </p:sp>
      <p:pic>
        <p:nvPicPr>
          <p:cNvPr id="8194" name="Picture 2" descr="grayscale photo of man in suit"/>
          <p:cNvPicPr>
            <a:picLocks noChangeAspect="1" noChangeArrowheads="1"/>
          </p:cNvPicPr>
          <p:nvPr/>
        </p:nvPicPr>
        <p:blipFill>
          <a:blip r:embed="rId1"/>
          <a:srcRect/>
          <a:stretch>
            <a:fillRect/>
          </a:stretch>
        </p:blipFill>
        <p:spPr bwMode="auto">
          <a:xfrm>
            <a:off x="911225" y="598488"/>
            <a:ext cx="3775075" cy="56610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3252" name="TextBox 4"/>
          <p:cNvSpPr txBox="1"/>
          <p:nvPr/>
        </p:nvSpPr>
        <p:spPr>
          <a:xfrm>
            <a:off x="5270500" y="1989138"/>
            <a:ext cx="6337300" cy="1816100"/>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defTabSz="457200" eaLnBrk="1" hangingPunct="1">
              <a:lnSpc>
                <a:spcPct val="100000"/>
              </a:lnSpc>
              <a:spcBef>
                <a:spcPct val="0"/>
              </a:spcBef>
              <a:buFontTx/>
              <a:buNone/>
            </a:pPr>
            <a:r>
              <a:rPr lang="fi-FI" altLang="en-US" i="1" dirty="0">
                <a:solidFill>
                  <a:srgbClr val="37393B"/>
                </a:solidFill>
                <a:latin typeface="Lato Black" panose="020F0A02020204030203" pitchFamily="34" charset="0"/>
              </a:rPr>
              <a:t>Sebab aku yakin,...... </a:t>
            </a:r>
            <a:r>
              <a:rPr lang="fi-FI" altLang="en-US" i="1" dirty="0">
                <a:solidFill>
                  <a:srgbClr val="C00000"/>
                </a:solidFill>
                <a:latin typeface="Lato Black" panose="020F0A02020204030203" pitchFamily="34" charset="0"/>
              </a:rPr>
              <a:t>tidak akan dapat memisahkan kita dari kasih Allah, </a:t>
            </a:r>
            <a:r>
              <a:rPr lang="fi-FI" altLang="en-US" i="1" dirty="0">
                <a:solidFill>
                  <a:srgbClr val="37393B"/>
                </a:solidFill>
                <a:latin typeface="Lato Black" panose="020F0A02020204030203" pitchFamily="34" charset="0"/>
              </a:rPr>
              <a:t>yang ada dalam Kristus Yesus, Tuhan kita.</a:t>
            </a:r>
            <a:endParaRPr lang="fi-FI" altLang="en-US" i="1" dirty="0">
              <a:solidFill>
                <a:srgbClr val="37393B"/>
              </a:solidFill>
              <a:latin typeface="Lato Black" panose="020F0A02020204030203" pitchFamily="34" charset="0"/>
            </a:endParaRPr>
          </a:p>
          <a:p>
            <a:pPr marL="0" lvl="0" indent="0" defTabSz="457200" eaLnBrk="1" hangingPunct="1">
              <a:lnSpc>
                <a:spcPct val="100000"/>
              </a:lnSpc>
              <a:spcBef>
                <a:spcPct val="0"/>
              </a:spcBef>
              <a:buFontTx/>
              <a:buNone/>
            </a:pPr>
            <a:r>
              <a:rPr lang="fi-FI" altLang="en-US" i="1" dirty="0">
                <a:solidFill>
                  <a:srgbClr val="37393B"/>
                </a:solidFill>
                <a:latin typeface="Lato Black" panose="020F0A02020204030203" pitchFamily="34" charset="0"/>
              </a:rPr>
              <a:t>~Rom. 8:38</a:t>
            </a:r>
            <a:endParaRPr lang="fi-FI" altLang="en-US" i="1" dirty="0">
              <a:solidFill>
                <a:srgbClr val="37393B"/>
              </a:solidFill>
              <a:latin typeface="Lato Black" panose="020F0A02020204030203" pitchFamily="34" charset="0"/>
            </a:endParaRPr>
          </a:p>
        </p:txBody>
      </p:sp>
      <p:sp>
        <p:nvSpPr>
          <p:cNvPr id="2" name="Footer Placeholder 1"/>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Rectangle 3"/>
          <p:cNvSpPr/>
          <p:nvPr/>
        </p:nvSpPr>
        <p:spPr>
          <a:xfrm>
            <a:off x="0" y="-7937"/>
            <a:ext cx="12192000" cy="6865938"/>
          </a:xfrm>
          <a:prstGeom prst="rect">
            <a:avLst/>
          </a:prstGeom>
          <a:solidFill>
            <a:srgbClr val="DFE0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MY" sz="1800" b="0" i="0" u="none" strike="noStrike" kern="1200" cap="none" spc="0" normalizeH="0" baseline="0" noProof="0">
              <a:ln>
                <a:noFill/>
              </a:ln>
              <a:solidFill>
                <a:schemeClr val="lt1"/>
              </a:solidFill>
              <a:effectLst/>
              <a:uLnTx/>
              <a:uFillTx/>
              <a:latin typeface="+mn-lt"/>
              <a:ea typeface="+mn-ea"/>
              <a:cs typeface="+mn-cs"/>
            </a:endParaRPr>
          </a:p>
        </p:txBody>
      </p:sp>
      <p:pic>
        <p:nvPicPr>
          <p:cNvPr id="8194" name="Picture 2" descr="grayscale photo of man in suit"/>
          <p:cNvPicPr>
            <a:picLocks noChangeAspect="1" noChangeArrowheads="1"/>
          </p:cNvPicPr>
          <p:nvPr/>
        </p:nvPicPr>
        <p:blipFill>
          <a:blip r:embed="rId1"/>
          <a:srcRect/>
          <a:stretch>
            <a:fillRect/>
          </a:stretch>
        </p:blipFill>
        <p:spPr bwMode="auto">
          <a:xfrm>
            <a:off x="911225" y="598488"/>
            <a:ext cx="3775075" cy="56610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5300" name="TextBox 4"/>
          <p:cNvSpPr txBox="1"/>
          <p:nvPr/>
        </p:nvSpPr>
        <p:spPr>
          <a:xfrm>
            <a:off x="5270500" y="1989138"/>
            <a:ext cx="6337300" cy="3784600"/>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defTabSz="457200" eaLnBrk="1" hangingPunct="1">
              <a:lnSpc>
                <a:spcPct val="100000"/>
              </a:lnSpc>
              <a:spcBef>
                <a:spcPct val="0"/>
              </a:spcBef>
              <a:buFontTx/>
              <a:buNone/>
            </a:pPr>
            <a:r>
              <a:rPr lang="fi-FI" altLang="en-US" i="1" dirty="0">
                <a:solidFill>
                  <a:srgbClr val="37393B"/>
                </a:solidFill>
                <a:latin typeface="Lato Black" panose="020F0A02020204030203" pitchFamily="34" charset="0"/>
              </a:rPr>
              <a:t> Itulah sebabnya aku menderita semuanya ini, tetapi aku tidak malu; karena </a:t>
            </a:r>
            <a:r>
              <a:rPr lang="fi-FI" altLang="en-US" sz="3600" i="1" dirty="0">
                <a:solidFill>
                  <a:srgbClr val="C00000"/>
                </a:solidFill>
                <a:latin typeface="Lato Black" panose="020F0A02020204030203" pitchFamily="34" charset="0"/>
              </a:rPr>
              <a:t>aku tahu kepada siapa aku percaya </a:t>
            </a:r>
            <a:r>
              <a:rPr lang="fi-FI" altLang="en-US" i="1" dirty="0">
                <a:solidFill>
                  <a:srgbClr val="37393B"/>
                </a:solidFill>
                <a:latin typeface="Lato Black" panose="020F0A02020204030203" pitchFamily="34" charset="0"/>
              </a:rPr>
              <a:t>dan aku yakin bahwa Dia berkuasa memeliharakan apa yang telah dipercayakan-Nya kepadaku hingga pada hari Tuhan.</a:t>
            </a:r>
            <a:endParaRPr lang="fi-FI" altLang="en-US" i="1" dirty="0">
              <a:solidFill>
                <a:srgbClr val="37393B"/>
              </a:solidFill>
              <a:latin typeface="Lato Black" panose="020F0A02020204030203" pitchFamily="34" charset="0"/>
            </a:endParaRPr>
          </a:p>
          <a:p>
            <a:pPr marL="0" lvl="0" indent="0" defTabSz="457200" eaLnBrk="1" hangingPunct="1">
              <a:lnSpc>
                <a:spcPct val="100000"/>
              </a:lnSpc>
              <a:spcBef>
                <a:spcPct val="0"/>
              </a:spcBef>
              <a:buFontTx/>
              <a:buNone/>
            </a:pPr>
            <a:r>
              <a:rPr lang="fi-FI" altLang="en-US" i="1" dirty="0">
                <a:solidFill>
                  <a:srgbClr val="37393B"/>
                </a:solidFill>
                <a:latin typeface="Lato Black" panose="020F0A02020204030203" pitchFamily="34" charset="0"/>
              </a:rPr>
              <a:t>~II Tim. 1:12</a:t>
            </a:r>
            <a:endParaRPr lang="fi-FI" altLang="en-US" i="1" dirty="0">
              <a:solidFill>
                <a:srgbClr val="37393B"/>
              </a:solidFill>
              <a:latin typeface="Lato Black" panose="020F0A02020204030203" pitchFamily="34" charset="0"/>
            </a:endParaRPr>
          </a:p>
        </p:txBody>
      </p:sp>
      <p:sp>
        <p:nvSpPr>
          <p:cNvPr id="2" name="Footer Placeholder 1"/>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Rectangle 4"/>
          <p:cNvSpPr/>
          <p:nvPr/>
        </p:nvSpPr>
        <p:spPr>
          <a:xfrm>
            <a:off x="-1587" y="-34925"/>
            <a:ext cx="12192000" cy="6892925"/>
          </a:xfrm>
          <a:prstGeom prst="rect">
            <a:avLst/>
          </a:prstGeom>
          <a:solidFill>
            <a:srgbClr val="D8CB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MY" sz="1800" b="0" i="0" u="none" strike="noStrike" kern="1200" cap="none" spc="0" normalizeH="0" baseline="0" noProof="0">
              <a:ln>
                <a:noFill/>
              </a:ln>
              <a:solidFill>
                <a:schemeClr val="lt1"/>
              </a:solidFill>
              <a:effectLst/>
              <a:uLnTx/>
              <a:uFillTx/>
              <a:latin typeface="+mn-lt"/>
              <a:ea typeface="+mn-ea"/>
              <a:cs typeface="+mn-cs"/>
            </a:endParaRPr>
          </a:p>
        </p:txBody>
      </p:sp>
      <p:sp>
        <p:nvSpPr>
          <p:cNvPr id="57347" name="TextBox 8"/>
          <p:cNvSpPr txBox="1"/>
          <p:nvPr/>
        </p:nvSpPr>
        <p:spPr>
          <a:xfrm>
            <a:off x="992188" y="1425575"/>
            <a:ext cx="8991600" cy="1385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defTabSz="457200" eaLnBrk="1" hangingPunct="1">
              <a:lnSpc>
                <a:spcPct val="100000"/>
              </a:lnSpc>
              <a:spcBef>
                <a:spcPct val="0"/>
              </a:spcBef>
              <a:buFontTx/>
              <a:buNone/>
            </a:pPr>
            <a:r>
              <a:rPr lang="en-MY" altLang="en-US" i="1" dirty="0">
                <a:solidFill>
                  <a:srgbClr val="002060"/>
                </a:solidFill>
                <a:latin typeface="Lato Black" panose="020F0A02020204030203" pitchFamily="34" charset="0"/>
              </a:rPr>
              <a:t>Keraguan=Dosa</a:t>
            </a:r>
            <a:endParaRPr lang="en-MY" altLang="en-US" i="1" dirty="0">
              <a:solidFill>
                <a:srgbClr val="002060"/>
              </a:solidFill>
              <a:latin typeface="Lato Black" panose="020F0A02020204030203" pitchFamily="34" charset="0"/>
            </a:endParaRPr>
          </a:p>
          <a:p>
            <a:pPr marL="0" lvl="0" indent="0" defTabSz="457200" eaLnBrk="1" hangingPunct="1">
              <a:lnSpc>
                <a:spcPct val="100000"/>
              </a:lnSpc>
              <a:spcBef>
                <a:spcPct val="0"/>
              </a:spcBef>
              <a:buFontTx/>
              <a:buNone/>
            </a:pPr>
            <a:r>
              <a:rPr lang="en-MY" altLang="en-US" i="1" dirty="0">
                <a:solidFill>
                  <a:srgbClr val="002060"/>
                </a:solidFill>
                <a:latin typeface="Lato Black" panose="020F0A02020204030203" pitchFamily="34" charset="0"/>
              </a:rPr>
              <a:t>Keraguan=Pertumbuhan rohani</a:t>
            </a:r>
            <a:endParaRPr lang="en-MY" altLang="en-US" i="1" dirty="0">
              <a:solidFill>
                <a:srgbClr val="002060"/>
              </a:solidFill>
              <a:latin typeface="Lato Black" panose="020F0A02020204030203" pitchFamily="34" charset="0"/>
            </a:endParaRPr>
          </a:p>
          <a:p>
            <a:pPr marL="0" lvl="0" indent="0" defTabSz="457200" eaLnBrk="1" hangingPunct="1">
              <a:lnSpc>
                <a:spcPct val="100000"/>
              </a:lnSpc>
              <a:spcBef>
                <a:spcPct val="0"/>
              </a:spcBef>
              <a:buFontTx/>
              <a:buNone/>
            </a:pPr>
            <a:endParaRPr lang="en-MY" altLang="en-US" i="1" dirty="0">
              <a:solidFill>
                <a:srgbClr val="002060"/>
              </a:solidFill>
              <a:latin typeface="Lato Black" panose="020F0A02020204030203" pitchFamily="34" charset="0"/>
            </a:endParaRPr>
          </a:p>
        </p:txBody>
      </p:sp>
      <p:sp>
        <p:nvSpPr>
          <p:cNvPr id="57348" name="TextBox 6"/>
          <p:cNvSpPr txBox="1"/>
          <p:nvPr/>
        </p:nvSpPr>
        <p:spPr>
          <a:xfrm>
            <a:off x="992188" y="628650"/>
            <a:ext cx="6335712" cy="646113"/>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defTabSz="457200" eaLnBrk="1" hangingPunct="1">
              <a:lnSpc>
                <a:spcPct val="100000"/>
              </a:lnSpc>
              <a:spcBef>
                <a:spcPct val="0"/>
              </a:spcBef>
              <a:buFontTx/>
              <a:buNone/>
            </a:pPr>
            <a:r>
              <a:rPr lang="en-MY" altLang="en-US" sz="3600" i="1" dirty="0">
                <a:solidFill>
                  <a:srgbClr val="37393B"/>
                </a:solidFill>
                <a:latin typeface="Lato Black" panose="020F0A02020204030203" pitchFamily="34" charset="0"/>
              </a:rPr>
              <a:t>KESIMPULAN</a:t>
            </a:r>
            <a:endParaRPr lang="en-MY" altLang="en-US" sz="3600" i="1" dirty="0">
              <a:solidFill>
                <a:srgbClr val="37393B"/>
              </a:solidFill>
              <a:latin typeface="Lato Black" panose="020F0A02020204030203" pitchFamily="34" charset="0"/>
            </a:endParaRPr>
          </a:p>
        </p:txBody>
      </p:sp>
      <p:cxnSp>
        <p:nvCxnSpPr>
          <p:cNvPr id="3" name="Straight Connector 2"/>
          <p:cNvCxnSpPr/>
          <p:nvPr/>
        </p:nvCxnSpPr>
        <p:spPr>
          <a:xfrm>
            <a:off x="1055688" y="1341438"/>
            <a:ext cx="2943225" cy="0"/>
          </a:xfrm>
          <a:prstGeom prst="line">
            <a:avLst/>
          </a:prstGeom>
          <a:ln w="28575">
            <a:solidFill>
              <a:srgbClr val="37393B"/>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Rectangle 4"/>
          <p:cNvSpPr/>
          <p:nvPr/>
        </p:nvSpPr>
        <p:spPr>
          <a:xfrm>
            <a:off x="-1587" y="-34925"/>
            <a:ext cx="12192000" cy="6892925"/>
          </a:xfrm>
          <a:prstGeom prst="rect">
            <a:avLst/>
          </a:prstGeom>
          <a:solidFill>
            <a:srgbClr val="D8CB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MY" sz="1800" b="0" i="0" u="none" strike="noStrike" kern="1200" cap="none" spc="0" normalizeH="0" baseline="0" noProof="0">
              <a:ln>
                <a:noFill/>
              </a:ln>
              <a:solidFill>
                <a:schemeClr val="lt1"/>
              </a:solidFill>
              <a:effectLst/>
              <a:uLnTx/>
              <a:uFillTx/>
              <a:latin typeface="+mn-lt"/>
              <a:ea typeface="+mn-ea"/>
              <a:cs typeface="+mn-cs"/>
            </a:endParaRPr>
          </a:p>
        </p:txBody>
      </p:sp>
      <p:sp>
        <p:nvSpPr>
          <p:cNvPr id="59395" name="TextBox 8"/>
          <p:cNvSpPr txBox="1"/>
          <p:nvPr/>
        </p:nvSpPr>
        <p:spPr>
          <a:xfrm>
            <a:off x="992188" y="1425575"/>
            <a:ext cx="8991600" cy="9540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defTabSz="457200" eaLnBrk="1" hangingPunct="1">
              <a:lnSpc>
                <a:spcPct val="100000"/>
              </a:lnSpc>
              <a:spcBef>
                <a:spcPct val="0"/>
              </a:spcBef>
              <a:buFontTx/>
              <a:buNone/>
            </a:pPr>
            <a:r>
              <a:rPr lang="en-MY" altLang="en-US" i="1" dirty="0">
                <a:solidFill>
                  <a:srgbClr val="002060"/>
                </a:solidFill>
                <a:latin typeface="Lato Black" panose="020F0A02020204030203" pitchFamily="34" charset="0"/>
              </a:rPr>
              <a:t>Keraguan bukanlah dosa, tapi boleh </a:t>
            </a:r>
            <a:r>
              <a:rPr lang="en-MY" altLang="en-US" i="1" dirty="0">
                <a:solidFill>
                  <a:srgbClr val="C00000"/>
                </a:solidFill>
                <a:latin typeface="Lato Black" panose="020F0A02020204030203" pitchFamily="34" charset="0"/>
              </a:rPr>
              <a:t>membahayakan</a:t>
            </a:r>
            <a:r>
              <a:rPr lang="en-MY" altLang="en-US" i="1" dirty="0">
                <a:solidFill>
                  <a:srgbClr val="002060"/>
                </a:solidFill>
                <a:latin typeface="Lato Black" panose="020F0A02020204030203" pitchFamily="34" charset="0"/>
              </a:rPr>
              <a:t>, karena ianya boleh menuntun kepada dosa.</a:t>
            </a:r>
            <a:endParaRPr lang="en-MY" altLang="en-US" i="1" dirty="0">
              <a:solidFill>
                <a:srgbClr val="002060"/>
              </a:solidFill>
              <a:latin typeface="Lato Black" panose="020F0A02020204030203" pitchFamily="34" charset="0"/>
            </a:endParaRPr>
          </a:p>
        </p:txBody>
      </p:sp>
      <p:sp>
        <p:nvSpPr>
          <p:cNvPr id="59396" name="TextBox 6"/>
          <p:cNvSpPr txBox="1"/>
          <p:nvPr/>
        </p:nvSpPr>
        <p:spPr>
          <a:xfrm>
            <a:off x="992188" y="628650"/>
            <a:ext cx="6335712" cy="646113"/>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defTabSz="457200" eaLnBrk="1" hangingPunct="1">
              <a:lnSpc>
                <a:spcPct val="100000"/>
              </a:lnSpc>
              <a:spcBef>
                <a:spcPct val="0"/>
              </a:spcBef>
              <a:buFontTx/>
              <a:buNone/>
            </a:pPr>
            <a:r>
              <a:rPr lang="en-MY" altLang="en-US" sz="3600" i="1" dirty="0">
                <a:solidFill>
                  <a:srgbClr val="37393B"/>
                </a:solidFill>
                <a:latin typeface="Lato Black" panose="020F0A02020204030203" pitchFamily="34" charset="0"/>
              </a:rPr>
              <a:t>KESIMPULAN</a:t>
            </a:r>
            <a:endParaRPr lang="en-MY" altLang="en-US" sz="3600" i="1" dirty="0">
              <a:solidFill>
                <a:srgbClr val="37393B"/>
              </a:solidFill>
              <a:latin typeface="Lato Black" panose="020F0A02020204030203" pitchFamily="34" charset="0"/>
            </a:endParaRPr>
          </a:p>
        </p:txBody>
      </p:sp>
      <p:cxnSp>
        <p:nvCxnSpPr>
          <p:cNvPr id="3" name="Straight Connector 2"/>
          <p:cNvCxnSpPr/>
          <p:nvPr/>
        </p:nvCxnSpPr>
        <p:spPr>
          <a:xfrm>
            <a:off x="1055688" y="1341438"/>
            <a:ext cx="2943225" cy="0"/>
          </a:xfrm>
          <a:prstGeom prst="line">
            <a:avLst/>
          </a:prstGeom>
          <a:ln w="28575">
            <a:solidFill>
              <a:srgbClr val="37393B"/>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Rectangle 4"/>
          <p:cNvSpPr/>
          <p:nvPr/>
        </p:nvSpPr>
        <p:spPr>
          <a:xfrm>
            <a:off x="-1587" y="-34925"/>
            <a:ext cx="12192000" cy="6892925"/>
          </a:xfrm>
          <a:prstGeom prst="rect">
            <a:avLst/>
          </a:prstGeom>
          <a:solidFill>
            <a:srgbClr val="D8CB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MY" sz="1800" b="0" i="0" u="none" strike="noStrike" kern="1200" cap="none" spc="0" normalizeH="0" baseline="0" noProof="0">
              <a:ln>
                <a:noFill/>
              </a:ln>
              <a:solidFill>
                <a:schemeClr val="lt1"/>
              </a:solidFill>
              <a:effectLst/>
              <a:uLnTx/>
              <a:uFillTx/>
              <a:latin typeface="+mn-lt"/>
              <a:ea typeface="+mn-ea"/>
              <a:cs typeface="+mn-cs"/>
            </a:endParaRPr>
          </a:p>
        </p:txBody>
      </p:sp>
      <p:sp>
        <p:nvSpPr>
          <p:cNvPr id="9" name="TextBox 8"/>
          <p:cNvSpPr txBox="1"/>
          <p:nvPr/>
        </p:nvSpPr>
        <p:spPr>
          <a:xfrm>
            <a:off x="992188" y="1425575"/>
            <a:ext cx="8991600" cy="3540125"/>
          </a:xfrm>
          <a:prstGeom prst="rect">
            <a:avLst/>
          </a:prstGeom>
          <a:noFill/>
        </p:spPr>
        <p:txBody>
          <a:bodyPr>
            <a:spAutoFit/>
          </a:bodyPr>
          <a:lstStyle/>
          <a:p>
            <a:pPr marR="0" defTabSz="457200" eaLnBrk="1" fontAlgn="auto" hangingPunct="1">
              <a:spcBef>
                <a:spcPts val="0"/>
              </a:spcBef>
              <a:spcAft>
                <a:spcPts val="0"/>
              </a:spcAft>
              <a:buClrTx/>
              <a:buSzTx/>
              <a:buFontTx/>
              <a:buNone/>
              <a:defRPr/>
            </a:pPr>
            <a:r>
              <a:rPr kumimoji="0" lang="en-MY" sz="2800" i="1" kern="1200" cap="none" spc="0" normalizeH="0" baseline="0" noProof="0" dirty="0" err="1">
                <a:solidFill>
                  <a:srgbClr val="002060"/>
                </a:solidFill>
                <a:latin typeface="Lato Black" panose="020F0A02020204030203" pitchFamily="34" charset="0"/>
                <a:ea typeface="+mn-ea"/>
                <a:cs typeface="+mn-cs"/>
              </a:rPr>
              <a:t>Apa</a:t>
            </a:r>
            <a:r>
              <a:rPr kumimoji="0" lang="en-MY" sz="2800" i="1" kern="1200" cap="none" spc="0" normalizeH="0" baseline="0" noProof="0" dirty="0">
                <a:solidFill>
                  <a:srgbClr val="002060"/>
                </a:solidFill>
                <a:latin typeface="Lato Black" panose="020F0A02020204030203" pitchFamily="34" charset="0"/>
                <a:ea typeface="+mn-ea"/>
                <a:cs typeface="+mn-cs"/>
              </a:rPr>
              <a:t> yang </a:t>
            </a:r>
            <a:r>
              <a:rPr kumimoji="0" lang="en-MY" sz="2800" i="1" kern="1200" cap="none" spc="0" normalizeH="0" baseline="0" noProof="0" dirty="0" err="1">
                <a:solidFill>
                  <a:srgbClr val="002060"/>
                </a:solidFill>
                <a:latin typeface="Lato Black" panose="020F0A02020204030203" pitchFamily="34" charset="0"/>
                <a:ea typeface="+mn-ea"/>
                <a:cs typeface="+mn-cs"/>
              </a:rPr>
              <a:t>harus</a:t>
            </a:r>
            <a:r>
              <a:rPr kumimoji="0" lang="en-MY" sz="2800" i="1" kern="1200" cap="none" spc="0" normalizeH="0" baseline="0" noProof="0" dirty="0">
                <a:solidFill>
                  <a:srgbClr val="002060"/>
                </a:solidFill>
                <a:latin typeface="Lato Black" panose="020F0A02020204030203" pitchFamily="34" charset="0"/>
                <a:ea typeface="+mn-ea"/>
                <a:cs typeface="+mn-cs"/>
              </a:rPr>
              <a:t> </a:t>
            </a:r>
            <a:r>
              <a:rPr kumimoji="0" lang="en-MY" sz="2800" i="1" kern="1200" cap="none" spc="0" normalizeH="0" baseline="0" noProof="0" dirty="0" err="1">
                <a:solidFill>
                  <a:srgbClr val="002060"/>
                </a:solidFill>
                <a:latin typeface="Lato Black" panose="020F0A02020204030203" pitchFamily="34" charset="0"/>
                <a:ea typeface="+mn-ea"/>
                <a:cs typeface="+mn-cs"/>
              </a:rPr>
              <a:t>dilakukan</a:t>
            </a:r>
            <a:r>
              <a:rPr kumimoji="0" lang="en-MY" sz="2800" i="1" kern="1200" cap="none" spc="0" normalizeH="0" baseline="0" noProof="0" dirty="0">
                <a:solidFill>
                  <a:srgbClr val="002060"/>
                </a:solidFill>
                <a:latin typeface="Lato Black" panose="020F0A02020204030203" pitchFamily="34" charset="0"/>
                <a:ea typeface="+mn-ea"/>
                <a:cs typeface="+mn-cs"/>
              </a:rPr>
              <a:t> </a:t>
            </a:r>
            <a:r>
              <a:rPr kumimoji="0" lang="en-MY" sz="2800" i="1" kern="1200" cap="none" spc="0" normalizeH="0" baseline="0" noProof="0" dirty="0" err="1">
                <a:solidFill>
                  <a:srgbClr val="002060"/>
                </a:solidFill>
                <a:latin typeface="Lato Black" panose="020F0A02020204030203" pitchFamily="34" charset="0"/>
                <a:ea typeface="+mn-ea"/>
                <a:cs typeface="+mn-cs"/>
              </a:rPr>
              <a:t>ketika</a:t>
            </a:r>
            <a:r>
              <a:rPr kumimoji="0" lang="en-MY" sz="2800" i="1" kern="1200" cap="none" spc="0" normalizeH="0" baseline="0" noProof="0" dirty="0">
                <a:solidFill>
                  <a:srgbClr val="002060"/>
                </a:solidFill>
                <a:latin typeface="Lato Black" panose="020F0A02020204030203" pitchFamily="34" charset="0"/>
                <a:ea typeface="+mn-ea"/>
                <a:cs typeface="+mn-cs"/>
              </a:rPr>
              <a:t> </a:t>
            </a:r>
            <a:r>
              <a:rPr kumimoji="0" lang="en-MY" sz="2800" i="1" kern="1200" cap="none" spc="0" normalizeH="0" baseline="0" noProof="0" dirty="0" err="1">
                <a:solidFill>
                  <a:srgbClr val="002060"/>
                </a:solidFill>
                <a:latin typeface="Lato Black" panose="020F0A02020204030203" pitchFamily="34" charset="0"/>
                <a:ea typeface="+mn-ea"/>
                <a:cs typeface="+mn-cs"/>
              </a:rPr>
              <a:t>kita</a:t>
            </a:r>
            <a:r>
              <a:rPr kumimoji="0" lang="en-MY" sz="2800" i="1" kern="1200" cap="none" spc="0" normalizeH="0" baseline="0" noProof="0" dirty="0">
                <a:solidFill>
                  <a:srgbClr val="002060"/>
                </a:solidFill>
                <a:latin typeface="Lato Black" panose="020F0A02020204030203" pitchFamily="34" charset="0"/>
                <a:ea typeface="+mn-ea"/>
                <a:cs typeface="+mn-cs"/>
              </a:rPr>
              <a:t> </a:t>
            </a:r>
            <a:r>
              <a:rPr kumimoji="0" lang="en-MY" sz="2800" i="1" kern="1200" cap="none" spc="0" normalizeH="0" baseline="0" noProof="0" dirty="0" err="1">
                <a:solidFill>
                  <a:srgbClr val="002060"/>
                </a:solidFill>
                <a:latin typeface="Lato Black" panose="020F0A02020204030203" pitchFamily="34" charset="0"/>
                <a:ea typeface="+mn-ea"/>
                <a:cs typeface="+mn-cs"/>
              </a:rPr>
              <a:t>menjadi</a:t>
            </a:r>
            <a:r>
              <a:rPr kumimoji="0" lang="en-MY" sz="2800" i="1" kern="1200" cap="none" spc="0" normalizeH="0" baseline="0" noProof="0" dirty="0">
                <a:solidFill>
                  <a:srgbClr val="002060"/>
                </a:solidFill>
                <a:latin typeface="Lato Black" panose="020F0A02020204030203" pitchFamily="34" charset="0"/>
                <a:ea typeface="+mn-ea"/>
                <a:cs typeface="+mn-cs"/>
              </a:rPr>
              <a:t> </a:t>
            </a:r>
            <a:r>
              <a:rPr kumimoji="0" lang="en-MY" sz="2800" i="1" kern="1200" cap="none" spc="0" normalizeH="0" baseline="0" noProof="0" dirty="0" err="1">
                <a:solidFill>
                  <a:srgbClr val="002060"/>
                </a:solidFill>
                <a:latin typeface="Lato Black" panose="020F0A02020204030203" pitchFamily="34" charset="0"/>
                <a:ea typeface="+mn-ea"/>
                <a:cs typeface="+mn-cs"/>
              </a:rPr>
              <a:t>ragu-ragu</a:t>
            </a:r>
            <a:r>
              <a:rPr kumimoji="0" lang="en-MY" sz="2800" i="1" kern="1200" cap="none" spc="0" normalizeH="0" baseline="0" noProof="0" dirty="0">
                <a:solidFill>
                  <a:srgbClr val="002060"/>
                </a:solidFill>
                <a:latin typeface="Lato Black" panose="020F0A02020204030203" pitchFamily="34" charset="0"/>
                <a:ea typeface="+mn-ea"/>
                <a:cs typeface="+mn-cs"/>
              </a:rPr>
              <a:t>? </a:t>
            </a:r>
            <a:endParaRPr kumimoji="0" lang="en-MY" sz="2800" i="1" kern="1200" cap="none" spc="0" normalizeH="0" baseline="0" noProof="0" dirty="0">
              <a:solidFill>
                <a:srgbClr val="002060"/>
              </a:solidFill>
              <a:latin typeface="Lato Black" panose="020F0A02020204030203" pitchFamily="34" charset="0"/>
              <a:ea typeface="+mn-ea"/>
              <a:cs typeface="+mn-cs"/>
            </a:endParaRPr>
          </a:p>
          <a:p>
            <a:pPr marL="742950" marR="0" indent="-742950" defTabSz="457200" eaLnBrk="1" fontAlgn="auto" hangingPunct="1">
              <a:spcBef>
                <a:spcPts val="0"/>
              </a:spcBef>
              <a:spcAft>
                <a:spcPts val="0"/>
              </a:spcAft>
              <a:buClrTx/>
              <a:buSzTx/>
              <a:buFontTx/>
              <a:buAutoNum type="arabicPeriod"/>
              <a:defRPr/>
            </a:pPr>
            <a:r>
              <a:rPr kumimoji="0" lang="en-MY" sz="2800" i="1" kern="1200" cap="none" spc="0" normalizeH="0" baseline="0" noProof="0" dirty="0" err="1">
                <a:solidFill>
                  <a:srgbClr val="002060"/>
                </a:solidFill>
                <a:latin typeface="Lato Black" panose="020F0A02020204030203" pitchFamily="34" charset="0"/>
                <a:ea typeface="+mn-ea"/>
                <a:cs typeface="+mn-cs"/>
              </a:rPr>
              <a:t>Akui</a:t>
            </a:r>
            <a:r>
              <a:rPr kumimoji="0" lang="en-MY" sz="2800" i="1" kern="1200" cap="none" spc="0" normalizeH="0" baseline="0" noProof="0" dirty="0">
                <a:solidFill>
                  <a:srgbClr val="002060"/>
                </a:solidFill>
                <a:latin typeface="Lato Black" panose="020F0A02020204030203" pitchFamily="34" charset="0"/>
                <a:ea typeface="+mn-ea"/>
                <a:cs typeface="+mn-cs"/>
              </a:rPr>
              <a:t> </a:t>
            </a:r>
            <a:r>
              <a:rPr kumimoji="0" lang="en-MY" sz="2800" i="1" kern="1200" cap="none" spc="0" normalizeH="0" baseline="0" noProof="0" dirty="0" err="1">
                <a:solidFill>
                  <a:srgbClr val="002060"/>
                </a:solidFill>
                <a:latin typeface="Lato Black" panose="020F0A02020204030203" pitchFamily="34" charset="0"/>
                <a:ea typeface="+mn-ea"/>
                <a:cs typeface="+mn-cs"/>
              </a:rPr>
              <a:t>keraguanmu</a:t>
            </a:r>
            <a:r>
              <a:rPr kumimoji="0" lang="en-MY" sz="2800" i="1" kern="1200" cap="none" spc="0" normalizeH="0" baseline="0" noProof="0" dirty="0">
                <a:solidFill>
                  <a:srgbClr val="002060"/>
                </a:solidFill>
                <a:latin typeface="Lato Black" panose="020F0A02020204030203" pitchFamily="34" charset="0"/>
                <a:ea typeface="+mn-ea"/>
                <a:cs typeface="+mn-cs"/>
              </a:rPr>
              <a:t> </a:t>
            </a:r>
            <a:r>
              <a:rPr kumimoji="0" lang="en-MY" sz="2800" i="1" kern="1200" cap="none" spc="0" normalizeH="0" baseline="0" noProof="0" dirty="0" err="1">
                <a:solidFill>
                  <a:srgbClr val="002060"/>
                </a:solidFill>
                <a:latin typeface="Lato Black" panose="020F0A02020204030203" pitchFamily="34" charset="0"/>
                <a:ea typeface="+mn-ea"/>
                <a:cs typeface="+mn-cs"/>
              </a:rPr>
              <a:t>dan</a:t>
            </a:r>
            <a:r>
              <a:rPr kumimoji="0" lang="en-MY" sz="2800" i="1" kern="1200" cap="none" spc="0" normalizeH="0" baseline="0" noProof="0" dirty="0">
                <a:solidFill>
                  <a:srgbClr val="002060"/>
                </a:solidFill>
                <a:latin typeface="Lato Black" panose="020F0A02020204030203" pitchFamily="34" charset="0"/>
                <a:ea typeface="+mn-ea"/>
                <a:cs typeface="+mn-cs"/>
              </a:rPr>
              <a:t> </a:t>
            </a:r>
            <a:r>
              <a:rPr kumimoji="0" lang="en-MY" sz="2800" i="1" kern="1200" cap="none" spc="0" normalizeH="0" baseline="0" noProof="0" dirty="0" err="1">
                <a:solidFill>
                  <a:srgbClr val="002060"/>
                </a:solidFill>
                <a:latin typeface="Lato Black" panose="020F0A02020204030203" pitchFamily="34" charset="0"/>
                <a:ea typeface="+mn-ea"/>
                <a:cs typeface="+mn-cs"/>
              </a:rPr>
              <a:t>cari</a:t>
            </a:r>
            <a:r>
              <a:rPr kumimoji="0" lang="en-MY" sz="2800" i="1" kern="1200" cap="none" spc="0" normalizeH="0" baseline="0" noProof="0" dirty="0">
                <a:solidFill>
                  <a:srgbClr val="002060"/>
                </a:solidFill>
                <a:latin typeface="Lato Black" panose="020F0A02020204030203" pitchFamily="34" charset="0"/>
                <a:ea typeface="+mn-ea"/>
                <a:cs typeface="+mn-cs"/>
              </a:rPr>
              <a:t> </a:t>
            </a:r>
            <a:r>
              <a:rPr kumimoji="0" lang="en-MY" sz="2800" i="1" kern="1200" cap="none" spc="0" normalizeH="0" baseline="0" noProof="0" dirty="0" err="1">
                <a:solidFill>
                  <a:srgbClr val="002060"/>
                </a:solidFill>
                <a:latin typeface="Lato Black" panose="020F0A02020204030203" pitchFamily="34" charset="0"/>
                <a:ea typeface="+mn-ea"/>
                <a:cs typeface="+mn-cs"/>
              </a:rPr>
              <a:t>pertolongan</a:t>
            </a:r>
            <a:r>
              <a:rPr kumimoji="0" lang="en-MY" sz="2800" i="1" kern="1200" cap="none" spc="0" normalizeH="0" baseline="0" noProof="0" dirty="0">
                <a:solidFill>
                  <a:srgbClr val="002060"/>
                </a:solidFill>
                <a:latin typeface="Lato Black" panose="020F0A02020204030203" pitchFamily="34" charset="0"/>
                <a:ea typeface="+mn-ea"/>
                <a:cs typeface="+mn-cs"/>
              </a:rPr>
              <a:t>. </a:t>
            </a:r>
            <a:endParaRPr kumimoji="0" lang="en-MY" sz="2800" i="1" kern="1200" cap="none" spc="0" normalizeH="0" baseline="0" noProof="0" dirty="0">
              <a:solidFill>
                <a:srgbClr val="002060"/>
              </a:solidFill>
              <a:latin typeface="Lato Black" panose="020F0A02020204030203" pitchFamily="34" charset="0"/>
              <a:ea typeface="+mn-ea"/>
              <a:cs typeface="+mn-cs"/>
            </a:endParaRPr>
          </a:p>
          <a:p>
            <a:pPr marL="742950" marR="0" indent="-742950" defTabSz="457200" eaLnBrk="1" fontAlgn="auto" hangingPunct="1">
              <a:spcBef>
                <a:spcPts val="0"/>
              </a:spcBef>
              <a:spcAft>
                <a:spcPts val="0"/>
              </a:spcAft>
              <a:buClrTx/>
              <a:buSzTx/>
              <a:buFontTx/>
              <a:buAutoNum type="arabicPeriod"/>
              <a:defRPr/>
            </a:pPr>
            <a:r>
              <a:rPr kumimoji="0" lang="fi-FI" sz="2800" i="1" kern="1200" cap="none" spc="0" normalizeH="0" baseline="0" noProof="0" dirty="0">
                <a:solidFill>
                  <a:srgbClr val="002060"/>
                </a:solidFill>
                <a:latin typeface="Lato Black" panose="020F0A02020204030203" pitchFamily="34" charset="0"/>
                <a:ea typeface="+mn-ea"/>
                <a:cs typeface="+mn-cs"/>
              </a:rPr>
              <a:t>Jalankan imanmu, bukan keraguan. </a:t>
            </a:r>
            <a:endParaRPr kumimoji="0" lang="fi-FI" sz="2800" i="1" kern="1200" cap="none" spc="0" normalizeH="0" baseline="0" noProof="0" dirty="0">
              <a:solidFill>
                <a:srgbClr val="002060"/>
              </a:solidFill>
              <a:latin typeface="Lato Black" panose="020F0A02020204030203" pitchFamily="34" charset="0"/>
              <a:ea typeface="+mn-ea"/>
              <a:cs typeface="+mn-cs"/>
            </a:endParaRPr>
          </a:p>
          <a:p>
            <a:pPr marL="742950" marR="0" indent="-742950" defTabSz="457200" eaLnBrk="1" fontAlgn="auto" hangingPunct="1">
              <a:spcBef>
                <a:spcPts val="0"/>
              </a:spcBef>
              <a:spcAft>
                <a:spcPts val="0"/>
              </a:spcAft>
              <a:buClrTx/>
              <a:buSzTx/>
              <a:buFontTx/>
              <a:buAutoNum type="arabicPeriod"/>
              <a:defRPr/>
            </a:pPr>
            <a:r>
              <a:rPr kumimoji="0" lang="fi-FI" sz="2800" i="1" kern="1200" cap="none" spc="0" normalizeH="0" baseline="0" noProof="0" dirty="0">
                <a:solidFill>
                  <a:srgbClr val="002060"/>
                </a:solidFill>
                <a:latin typeface="Lato Black" panose="020F0A02020204030203" pitchFamily="34" charset="0"/>
                <a:ea typeface="+mn-ea"/>
                <a:cs typeface="+mn-cs"/>
              </a:rPr>
              <a:t>Ragui keraguanmu, bukan imanmu.</a:t>
            </a:r>
            <a:endParaRPr kumimoji="0" lang="fi-FI" sz="2800" i="1" kern="1200" cap="none" spc="0" normalizeH="0" baseline="0" noProof="0" dirty="0">
              <a:solidFill>
                <a:srgbClr val="002060"/>
              </a:solidFill>
              <a:latin typeface="Lato Black" panose="020F0A02020204030203" pitchFamily="34" charset="0"/>
              <a:ea typeface="+mn-ea"/>
              <a:cs typeface="+mn-cs"/>
            </a:endParaRPr>
          </a:p>
          <a:p>
            <a:pPr marL="742950" marR="0" indent="-742950" defTabSz="457200" eaLnBrk="1" fontAlgn="auto" hangingPunct="1">
              <a:spcBef>
                <a:spcPts val="0"/>
              </a:spcBef>
              <a:spcAft>
                <a:spcPts val="0"/>
              </a:spcAft>
              <a:buClrTx/>
              <a:buSzTx/>
              <a:buFontTx/>
              <a:buAutoNum type="arabicPeriod"/>
              <a:defRPr/>
            </a:pPr>
            <a:r>
              <a:rPr kumimoji="0" lang="fi-FI" sz="2800" i="1" kern="1200" cap="none" spc="0" normalizeH="0" baseline="0" noProof="0" dirty="0">
                <a:solidFill>
                  <a:srgbClr val="002060"/>
                </a:solidFill>
                <a:latin typeface="Lato Black" panose="020F0A02020204030203" pitchFamily="34" charset="0"/>
                <a:ea typeface="+mn-ea"/>
                <a:cs typeface="+mn-cs"/>
              </a:rPr>
              <a:t>Terus lakukan apa yang kamu tahu benar.</a:t>
            </a:r>
            <a:endParaRPr kumimoji="0" lang="fi-FI" sz="2800" i="1" kern="1200" cap="none" spc="0" normalizeH="0" baseline="0" noProof="0" dirty="0">
              <a:solidFill>
                <a:srgbClr val="002060"/>
              </a:solidFill>
              <a:latin typeface="Lato Black" panose="020F0A02020204030203" pitchFamily="34" charset="0"/>
              <a:ea typeface="+mn-ea"/>
              <a:cs typeface="+mn-cs"/>
            </a:endParaRPr>
          </a:p>
          <a:p>
            <a:pPr marL="742950" marR="0" indent="-742950" defTabSz="457200" eaLnBrk="1" fontAlgn="auto" hangingPunct="1">
              <a:spcBef>
                <a:spcPts val="0"/>
              </a:spcBef>
              <a:spcAft>
                <a:spcPts val="0"/>
              </a:spcAft>
              <a:buClrTx/>
              <a:buSzTx/>
              <a:buFontTx/>
              <a:buAutoNum type="arabicPeriod"/>
              <a:defRPr/>
            </a:pPr>
            <a:endParaRPr kumimoji="0" lang="en-MY" sz="2800" i="1" kern="1200" cap="none" spc="0" normalizeH="0" baseline="0" noProof="0" dirty="0">
              <a:solidFill>
                <a:srgbClr val="002060"/>
              </a:solidFill>
              <a:latin typeface="Lato Black" panose="020F0A02020204030203" pitchFamily="34" charset="0"/>
              <a:ea typeface="+mn-ea"/>
              <a:cs typeface="+mn-cs"/>
            </a:endParaRPr>
          </a:p>
          <a:p>
            <a:pPr marL="742950" marR="0" indent="-742950" defTabSz="457200" eaLnBrk="1" fontAlgn="auto" hangingPunct="1">
              <a:spcBef>
                <a:spcPts val="0"/>
              </a:spcBef>
              <a:spcAft>
                <a:spcPts val="0"/>
              </a:spcAft>
              <a:buClrTx/>
              <a:buSzTx/>
              <a:buFontTx/>
              <a:buAutoNum type="arabicPeriod"/>
              <a:defRPr/>
            </a:pPr>
            <a:endParaRPr kumimoji="0" lang="en-MY" sz="2800" i="1" kern="1200" cap="none" spc="0" normalizeH="0" baseline="0" noProof="0" dirty="0">
              <a:solidFill>
                <a:srgbClr val="002060"/>
              </a:solidFill>
              <a:latin typeface="Lato Black" panose="020F0A02020204030203" pitchFamily="34" charset="0"/>
              <a:ea typeface="+mn-ea"/>
              <a:cs typeface="+mn-cs"/>
            </a:endParaRPr>
          </a:p>
          <a:p>
            <a:pPr marL="742950" marR="0" indent="-742950" defTabSz="457200" eaLnBrk="1" fontAlgn="auto" hangingPunct="1">
              <a:spcBef>
                <a:spcPts val="0"/>
              </a:spcBef>
              <a:spcAft>
                <a:spcPts val="0"/>
              </a:spcAft>
              <a:buClrTx/>
              <a:buSzTx/>
              <a:buFontTx/>
              <a:buAutoNum type="arabicPeriod"/>
              <a:defRPr/>
            </a:pPr>
            <a:endParaRPr kumimoji="0" lang="en-MY" sz="2800" i="1" kern="1200" cap="none" spc="0" normalizeH="0" baseline="0" noProof="0" dirty="0">
              <a:solidFill>
                <a:srgbClr val="002060"/>
              </a:solidFill>
              <a:latin typeface="Lato Black" panose="020F0A02020204030203" pitchFamily="34" charset="0"/>
              <a:ea typeface="+mn-ea"/>
              <a:cs typeface="+mn-cs"/>
            </a:endParaRPr>
          </a:p>
        </p:txBody>
      </p:sp>
      <p:sp>
        <p:nvSpPr>
          <p:cNvPr id="61444" name="TextBox 6"/>
          <p:cNvSpPr txBox="1"/>
          <p:nvPr/>
        </p:nvSpPr>
        <p:spPr>
          <a:xfrm>
            <a:off x="992188" y="628650"/>
            <a:ext cx="6335712" cy="646113"/>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defTabSz="457200" eaLnBrk="1" hangingPunct="1">
              <a:lnSpc>
                <a:spcPct val="100000"/>
              </a:lnSpc>
              <a:spcBef>
                <a:spcPct val="0"/>
              </a:spcBef>
              <a:buFontTx/>
              <a:buNone/>
            </a:pPr>
            <a:r>
              <a:rPr lang="en-MY" altLang="en-US" sz="3600" i="1" dirty="0">
                <a:solidFill>
                  <a:srgbClr val="37393B"/>
                </a:solidFill>
                <a:latin typeface="Lato Black" panose="020F0A02020204030203" pitchFamily="34" charset="0"/>
              </a:rPr>
              <a:t>KESIMPULAN</a:t>
            </a:r>
            <a:endParaRPr lang="en-MY" altLang="en-US" sz="3600" i="1" dirty="0">
              <a:solidFill>
                <a:srgbClr val="37393B"/>
              </a:solidFill>
              <a:latin typeface="Lato Black" panose="020F0A02020204030203" pitchFamily="34" charset="0"/>
            </a:endParaRPr>
          </a:p>
        </p:txBody>
      </p:sp>
      <p:cxnSp>
        <p:nvCxnSpPr>
          <p:cNvPr id="6" name="Straight Connector 5"/>
          <p:cNvCxnSpPr/>
          <p:nvPr/>
        </p:nvCxnSpPr>
        <p:spPr>
          <a:xfrm>
            <a:off x="1055688" y="1341438"/>
            <a:ext cx="2943225" cy="0"/>
          </a:xfrm>
          <a:prstGeom prst="line">
            <a:avLst/>
          </a:prstGeom>
          <a:ln w="28575">
            <a:solidFill>
              <a:srgbClr val="37393B"/>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Rectangle 4"/>
          <p:cNvSpPr/>
          <p:nvPr/>
        </p:nvSpPr>
        <p:spPr>
          <a:xfrm>
            <a:off x="-1587" y="-34925"/>
            <a:ext cx="12192000" cy="6892925"/>
          </a:xfrm>
          <a:prstGeom prst="rect">
            <a:avLst/>
          </a:prstGeom>
          <a:solidFill>
            <a:srgbClr val="D8CB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MY" sz="1800" b="0" i="0" u="none" strike="noStrike" kern="1200" cap="none" spc="0" normalizeH="0" baseline="0" noProof="0">
              <a:ln>
                <a:noFill/>
              </a:ln>
              <a:solidFill>
                <a:schemeClr val="lt1"/>
              </a:solidFill>
              <a:effectLst/>
              <a:uLnTx/>
              <a:uFillTx/>
              <a:latin typeface="+mn-lt"/>
              <a:ea typeface="+mn-ea"/>
              <a:cs typeface="+mn-cs"/>
            </a:endParaRPr>
          </a:p>
        </p:txBody>
      </p:sp>
      <p:sp>
        <p:nvSpPr>
          <p:cNvPr id="63491" name="TextBox 8"/>
          <p:cNvSpPr txBox="1"/>
          <p:nvPr/>
        </p:nvSpPr>
        <p:spPr>
          <a:xfrm>
            <a:off x="992188" y="1425575"/>
            <a:ext cx="8991600" cy="17541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defTabSz="457200" eaLnBrk="1" hangingPunct="1">
              <a:lnSpc>
                <a:spcPct val="100000"/>
              </a:lnSpc>
              <a:spcBef>
                <a:spcPct val="0"/>
              </a:spcBef>
              <a:buFontTx/>
              <a:buNone/>
            </a:pPr>
            <a:r>
              <a:rPr lang="en-MY" altLang="en-US" sz="3600" i="1" dirty="0">
                <a:solidFill>
                  <a:srgbClr val="002060"/>
                </a:solidFill>
                <a:latin typeface="Lato Black" panose="020F0A02020204030203" pitchFamily="34" charset="0"/>
              </a:rPr>
              <a:t>Datang kepadanya apa adanya kamu-dan bawa keraguanmu kepadaNya, dan dia tentu peduli akan kamu. </a:t>
            </a:r>
            <a:endParaRPr lang="en-MY" altLang="en-US" sz="3600" i="1" dirty="0">
              <a:solidFill>
                <a:srgbClr val="002060"/>
              </a:solidFill>
              <a:latin typeface="Lato Black" panose="020F0A02020204030203" pitchFamily="34" charset="0"/>
            </a:endParaRPr>
          </a:p>
        </p:txBody>
      </p:sp>
      <p:sp>
        <p:nvSpPr>
          <p:cNvPr id="63492" name="TextBox 6"/>
          <p:cNvSpPr txBox="1"/>
          <p:nvPr/>
        </p:nvSpPr>
        <p:spPr>
          <a:xfrm>
            <a:off x="992188" y="628650"/>
            <a:ext cx="6335712" cy="646113"/>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defTabSz="457200" eaLnBrk="1" hangingPunct="1">
              <a:lnSpc>
                <a:spcPct val="100000"/>
              </a:lnSpc>
              <a:spcBef>
                <a:spcPct val="0"/>
              </a:spcBef>
              <a:buFontTx/>
              <a:buNone/>
            </a:pPr>
            <a:r>
              <a:rPr lang="en-MY" altLang="en-US" sz="3600" i="1" dirty="0">
                <a:solidFill>
                  <a:srgbClr val="37393B"/>
                </a:solidFill>
                <a:latin typeface="Lato Black" panose="020F0A02020204030203" pitchFamily="34" charset="0"/>
              </a:rPr>
              <a:t>KESIMPULAN</a:t>
            </a:r>
            <a:endParaRPr lang="en-MY" altLang="en-US" sz="3600" i="1" dirty="0">
              <a:solidFill>
                <a:srgbClr val="37393B"/>
              </a:solidFill>
              <a:latin typeface="Lato Black" panose="020F0A02020204030203" pitchFamily="34" charset="0"/>
            </a:endParaRPr>
          </a:p>
        </p:txBody>
      </p:sp>
      <p:cxnSp>
        <p:nvCxnSpPr>
          <p:cNvPr id="3" name="Straight Connector 2"/>
          <p:cNvCxnSpPr/>
          <p:nvPr/>
        </p:nvCxnSpPr>
        <p:spPr>
          <a:xfrm>
            <a:off x="1055688" y="1341438"/>
            <a:ext cx="2943225" cy="0"/>
          </a:xfrm>
          <a:prstGeom prst="line">
            <a:avLst/>
          </a:prstGeom>
          <a:ln w="28575">
            <a:solidFill>
              <a:srgbClr val="37393B"/>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5538" name="Title 1"/>
          <p:cNvSpPr>
            <a:spLocks noGrp="1"/>
          </p:cNvSpPr>
          <p:nvPr>
            <p:ph type="title"/>
          </p:nvPr>
        </p:nvSpPr>
        <p:spPr/>
        <p:txBody>
          <a:bodyPr vert="horz" wrap="square" lIns="91440" tIns="45720" rIns="91440" bIns="45720" anchor="ctr" anchorCtr="0"/>
          <a:p>
            <a:pPr eaLnBrk="1" hangingPunct="1"/>
            <a:endParaRPr lang="en-MY" altLang="en-US" dirty="0"/>
          </a:p>
        </p:txBody>
      </p:sp>
      <p:sp>
        <p:nvSpPr>
          <p:cNvPr id="65539" name="Content Placeholder 2"/>
          <p:cNvSpPr>
            <a:spLocks noGrp="1"/>
          </p:cNvSpPr>
          <p:nvPr>
            <p:ph idx="1"/>
          </p:nvPr>
        </p:nvSpPr>
        <p:spPr/>
        <p:txBody>
          <a:bodyPr vert="horz" wrap="square" lIns="91440" tIns="45720" rIns="91440" bIns="45720" anchor="t" anchorCtr="0"/>
          <a:p>
            <a:pPr eaLnBrk="1" hangingPunct="1"/>
            <a:endParaRPr lang="en-MY" altLang="en-US" dirty="0"/>
          </a:p>
        </p:txBody>
      </p:sp>
      <p:pic>
        <p:nvPicPr>
          <p:cNvPr id="65540" name="Picture 4" descr="white and brown wooden church under cloudy sky during daytime"/>
          <p:cNvPicPr>
            <a:picLocks noChangeAspect="1"/>
          </p:cNvPicPr>
          <p:nvPr/>
        </p:nvPicPr>
        <p:blipFill>
          <a:blip r:embed="rId1"/>
          <a:srcRect t="13281" b="-945"/>
          <a:stretch>
            <a:fillRect/>
          </a:stretch>
        </p:blipFill>
        <p:spPr>
          <a:xfrm>
            <a:off x="0" y="-26987"/>
            <a:ext cx="12192000" cy="7127875"/>
          </a:xfrm>
          <a:prstGeom prst="rect">
            <a:avLst/>
          </a:prstGeom>
          <a:noFill/>
          <a:ln w="9525">
            <a:noFill/>
          </a:ln>
        </p:spPr>
      </p:pic>
      <p:pic>
        <p:nvPicPr>
          <p:cNvPr id="65541" name="Picture 8" descr="Oblong Decorative Wooden Signboard Made of Natural Wood and with Dark Frame  Stock Image - Image of hardwood, surface: 148660719"/>
          <p:cNvPicPr>
            <a:picLocks noChangeAspect="1"/>
          </p:cNvPicPr>
          <p:nvPr/>
        </p:nvPicPr>
        <p:blipFill>
          <a:blip r:embed="rId2">
            <a:grayscl/>
          </a:blip>
          <a:stretch>
            <a:fillRect/>
          </a:stretch>
        </p:blipFill>
        <p:spPr>
          <a:xfrm>
            <a:off x="315913" y="4540250"/>
            <a:ext cx="4964112" cy="2322513"/>
          </a:xfrm>
          <a:prstGeom prst="rect">
            <a:avLst/>
          </a:prstGeom>
          <a:noFill/>
          <a:ln w="9525">
            <a:noFill/>
          </a:ln>
        </p:spPr>
      </p:pic>
      <p:pic>
        <p:nvPicPr>
          <p:cNvPr id="17414" name="Picture 6" descr="Self-Doubt: Meaning, Signs, Causes &amp; How To Overcome It"/>
          <p:cNvPicPr>
            <a:picLocks noChangeAspect="1" noChangeArrowheads="1"/>
          </p:cNvPicPr>
          <p:nvPr/>
        </p:nvPicPr>
        <p:blipFill rotWithShape="1">
          <a:blip r:embed="rId3">
            <a:grayscl/>
            <a:extLst>
              <a:ext uri="{28A0092B-C50C-407E-A947-70E740481C1C}">
                <a14:useLocalDpi xmlns:a14="http://schemas.microsoft.com/office/drawing/2010/main" val="0"/>
              </a:ext>
            </a:extLst>
          </a:blip>
          <a:srcRect l="16800" t="22400" r="15302" b="39521"/>
          <a:stretch>
            <a:fillRect/>
          </a:stretch>
        </p:blipFill>
        <p:spPr bwMode="auto">
          <a:xfrm>
            <a:off x="1058199" y="5091627"/>
            <a:ext cx="3479730" cy="1219700"/>
          </a:xfrm>
          <a:prstGeom prst="rect">
            <a:avLst/>
          </a:prstGeom>
          <a:noFill/>
          <a:effectLst>
            <a:softEdge rad="292100"/>
          </a:effectLst>
          <a:extLst>
            <a:ext uri="{909E8E84-426E-40DD-AFC4-6F175D3DCCD1}">
              <a14:hiddenFill xmlns:a14="http://schemas.microsoft.com/office/drawing/2010/main">
                <a:solidFill>
                  <a:srgbClr val="FFFFFF"/>
                </a:solidFill>
              </a14:hiddenFill>
            </a:ext>
          </a:extLst>
        </p:spPr>
      </p:pic>
      <p:sp>
        <p:nvSpPr>
          <p:cNvPr id="2" name="Footer Placeholder 1"/>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rPr>
              <a:t>©2022 Celvin Billy Maurice</a:t>
            </a:r>
            <a:endParaRPr kumimoji="0" lang="en-US"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3194</Words>
  <Application>WPS Presentation</Application>
  <PresentationFormat/>
  <Paragraphs>155</Paragraphs>
  <Slides>32</Slides>
  <Notes>31</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32</vt:i4>
      </vt:variant>
    </vt:vector>
  </HeadingPairs>
  <TitlesOfParts>
    <vt:vector size="42" baseType="lpstr">
      <vt:lpstr>Arial</vt:lpstr>
      <vt:lpstr>SimSun</vt:lpstr>
      <vt:lpstr>Wingdings</vt:lpstr>
      <vt:lpstr>Calibri</vt:lpstr>
      <vt:lpstr>Calibri Light</vt:lpstr>
      <vt:lpstr>Lato Black</vt:lpstr>
      <vt:lpstr>Microsoft YaHei</vt:lpstr>
      <vt:lpstr>Arial Unicode MS</vt:lpstr>
      <vt:lpstr>等线</vt:lpstr>
      <vt:lpstr>Default Design</vt:lpstr>
      <vt:lpstr>Keraguan VS Percaya</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Keraguan VS Percaya</dc:title>
  <dc:creator>Celvin Billy Maurice</dc:creator>
  <cp:lastModifiedBy>celvi</cp:lastModifiedBy>
  <cp:revision>41</cp:revision>
  <dcterms:created xsi:type="dcterms:W3CDTF">2023-02-17T13:38:00Z</dcterms:created>
  <dcterms:modified xsi:type="dcterms:W3CDTF">2024-08-08T03:23:01Z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1033-12.2.0.17153</vt:lpwstr>
  </property>
  <property fmtid="{D5CDD505-2E9C-101B-9397-08002B2CF9AE}" pid="3" name="ICV">
    <vt:lpwstr>7BB33B0CD0474755ACC53B5477841D81_12</vt:lpwstr>
  </property>
</Properties>
</file>